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9.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0.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1.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2.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3.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6.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7.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28.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2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3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3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32.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3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34.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35.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36.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37.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38.xml" ContentType="application/vnd.openxmlformats-officedocument.presentationml.notesSlid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39.xml" ContentType="application/vnd.openxmlformats-officedocument.presentationml.notesSlid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drawings/drawing1.xml" ContentType="application/vnd.openxmlformats-officedocument.drawingml.chartshapes+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40.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drawings/drawing2.xml" ContentType="application/vnd.openxmlformats-officedocument.drawingml.chartshapes+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41.xml" ContentType="application/vnd.openxmlformats-officedocument.presentationml.notesSlid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drawings/drawing3.xml" ContentType="application/vnd.openxmlformats-officedocument.drawingml.chartshapes+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Lst>
  <p:notesMasterIdLst>
    <p:notesMasterId r:id="rId48"/>
  </p:notesMasterIdLst>
  <p:sldIdLst>
    <p:sldId id="256" r:id="rId2"/>
    <p:sldId id="313" r:id="rId3"/>
    <p:sldId id="279" r:id="rId4"/>
    <p:sldId id="257" r:id="rId5"/>
    <p:sldId id="258" r:id="rId6"/>
    <p:sldId id="259" r:id="rId7"/>
    <p:sldId id="263" r:id="rId8"/>
    <p:sldId id="260" r:id="rId9"/>
    <p:sldId id="261" r:id="rId10"/>
    <p:sldId id="262" r:id="rId11"/>
    <p:sldId id="264" r:id="rId12"/>
    <p:sldId id="265" r:id="rId13"/>
    <p:sldId id="266" r:id="rId14"/>
    <p:sldId id="267" r:id="rId15"/>
    <p:sldId id="268" r:id="rId16"/>
    <p:sldId id="315" r:id="rId17"/>
    <p:sldId id="283" r:id="rId18"/>
    <p:sldId id="316" r:id="rId19"/>
    <p:sldId id="284" r:id="rId20"/>
    <p:sldId id="317" r:id="rId21"/>
    <p:sldId id="318" r:id="rId22"/>
    <p:sldId id="319" r:id="rId23"/>
    <p:sldId id="269" r:id="rId24"/>
    <p:sldId id="277" r:id="rId25"/>
    <p:sldId id="296" r:id="rId26"/>
    <p:sldId id="299" r:id="rId27"/>
    <p:sldId id="320" r:id="rId28"/>
    <p:sldId id="300" r:id="rId29"/>
    <p:sldId id="271" r:id="rId30"/>
    <p:sldId id="289" r:id="rId31"/>
    <p:sldId id="302" r:id="rId32"/>
    <p:sldId id="304" r:id="rId33"/>
    <p:sldId id="303" r:id="rId34"/>
    <p:sldId id="272" r:id="rId35"/>
    <p:sldId id="306" r:id="rId36"/>
    <p:sldId id="305" r:id="rId37"/>
    <p:sldId id="308" r:id="rId38"/>
    <p:sldId id="307" r:id="rId39"/>
    <p:sldId id="309" r:id="rId40"/>
    <p:sldId id="310" r:id="rId41"/>
    <p:sldId id="312" r:id="rId42"/>
    <p:sldId id="311" r:id="rId43"/>
    <p:sldId id="273" r:id="rId44"/>
    <p:sldId id="274" r:id="rId45"/>
    <p:sldId id="275" r:id="rId46"/>
    <p:sldId id="276" r:id="rId47"/>
  </p:sldIdLst>
  <p:sldSz cx="12192000" cy="6858000"/>
  <p:notesSz cx="9874250" cy="679767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74" autoAdjust="0"/>
    <p:restoredTop sz="79891" autoAdjust="0"/>
  </p:normalViewPr>
  <p:slideViewPr>
    <p:cSldViewPr snapToGrid="0">
      <p:cViewPr>
        <p:scale>
          <a:sx n="66" d="100"/>
          <a:sy n="66" d="100"/>
        </p:scale>
        <p:origin x="894" y="54"/>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4.xml"/><Relationship Id="rId1" Type="http://schemas.microsoft.com/office/2011/relationships/chartStyle" Target="style14.xml"/><Relationship Id="rId4" Type="http://schemas.openxmlformats.org/officeDocument/2006/relationships/chartUserShapes" Target="../drawings/drawing1.xml"/></Relationships>
</file>

<file path=ppt/charts/_rels/chart15.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chartUserShapes" Target="../drawings/drawing2.xml"/></Relationships>
</file>

<file path=ppt/charts/_rels/chart16.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chartUserShapes" Target="../drawings/drawing3.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eandro\Downloads\excel_rpm_grafico.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a:t>
            </a:r>
            <a:r>
              <a:rPr lang="es-AR"/>
              <a:t> (Secuencial</a:t>
            </a:r>
            <a:r>
              <a:rPr lang="es-AR" baseline="0"/>
              <a:t>)</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cmpd="sng">
              <a:solidFill>
                <a:schemeClr val="tx1"/>
              </a:solidFill>
            </a:ln>
            <a:effectLst/>
          </c:spPr>
          <c:invertIfNegative val="0"/>
          <c:cat>
            <c:strRef>
              <c:f>'RapidMiner Data'!$B$64:$B$78</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Data'!$E$64:$E$78</c:f>
              <c:numCache>
                <c:formatCode>General</c:formatCode>
                <c:ptCount val="15"/>
                <c:pt idx="0">
                  <c:v>1.0000245728554193</c:v>
                </c:pt>
                <c:pt idx="1">
                  <c:v>1.7198688192160887</c:v>
                </c:pt>
                <c:pt idx="2">
                  <c:v>6.115559642697134E-2</c:v>
                </c:pt>
                <c:pt idx="3">
                  <c:v>2.0389350435949192</c:v>
                </c:pt>
                <c:pt idx="4">
                  <c:v>5.9720981954813928</c:v>
                </c:pt>
                <c:pt idx="5">
                  <c:v>0.704060779670032</c:v>
                </c:pt>
                <c:pt idx="6">
                  <c:v>0.69176726238294528</c:v>
                </c:pt>
                <c:pt idx="7">
                  <c:v>0.12540290952059432</c:v>
                </c:pt>
                <c:pt idx="8">
                  <c:v>3.3536489534470117E-2</c:v>
                </c:pt>
                <c:pt idx="9">
                  <c:v>1.4824155718549508</c:v>
                </c:pt>
                <c:pt idx="10">
                  <c:v>2.4677625308492583</c:v>
                </c:pt>
                <c:pt idx="11">
                  <c:v>0.13269022066512551</c:v>
                </c:pt>
                <c:pt idx="12">
                  <c:v>2.2550573191330181</c:v>
                </c:pt>
                <c:pt idx="13">
                  <c:v>1.5282740011369875</c:v>
                </c:pt>
                <c:pt idx="14">
                  <c:v>0.45375132420226411</c:v>
                </c:pt>
              </c:numCache>
            </c:numRef>
          </c:val>
          <c:extLst xmlns:c16r2="http://schemas.microsoft.com/office/drawing/2015/06/chart">
            <c:ext xmlns:c16="http://schemas.microsoft.com/office/drawing/2014/chart" uri="{C3380CC4-5D6E-409C-BE32-E72D297353CC}">
              <c16:uniqueId val="{00000000-A689-4A3D-B95A-31E8E9A548B6}"/>
            </c:ext>
          </c:extLst>
        </c:ser>
        <c:dLbls>
          <c:showLegendKey val="0"/>
          <c:showVal val="0"/>
          <c:showCatName val="0"/>
          <c:showSerName val="0"/>
          <c:showPercent val="0"/>
          <c:showBubbleSize val="0"/>
        </c:dLbls>
        <c:gapWidth val="219"/>
        <c:axId val="-318923376"/>
        <c:axId val="-318920656"/>
      </c:barChart>
      <c:catAx>
        <c:axId val="-31892337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20656"/>
        <c:crosses val="autoZero"/>
        <c:auto val="1"/>
        <c:lblAlgn val="ctr"/>
        <c:lblOffset val="100"/>
        <c:noMultiLvlLbl val="0"/>
      </c:catAx>
      <c:valAx>
        <c:axId val="-3189206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233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 (Secuencial)</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9.9979546702535477E-2"/>
          <c:y val="0.14375352843013148"/>
          <c:w val="0.85835376144200781"/>
          <c:h val="0.61629687949103207"/>
        </c:manualLayout>
      </c:layout>
      <c:barChart>
        <c:barDir val="col"/>
        <c:grouping val="clustered"/>
        <c:varyColors val="0"/>
        <c:ser>
          <c:idx val="0"/>
          <c:order val="0"/>
          <c:spPr>
            <a:solidFill>
              <a:schemeClr val="tx1"/>
            </a:solidFill>
            <a:ln>
              <a:noFill/>
            </a:ln>
            <a:effectLst/>
          </c:spPr>
          <c:invertIfNegative val="0"/>
          <c:cat>
            <c:strRef>
              <c:f>'Cross-Validation'!$A$3:$A$17</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'Cross-Validation'!$H$3:$H$17</c:f>
              <c:numCache>
                <c:formatCode>General</c:formatCode>
                <c:ptCount val="15"/>
                <c:pt idx="0">
                  <c:v>1.2667763408983961</c:v>
                </c:pt>
                <c:pt idx="1">
                  <c:v>3.1785723919464366</c:v>
                </c:pt>
                <c:pt idx="2">
                  <c:v>6.7869013150215499E-2</c:v>
                </c:pt>
                <c:pt idx="3">
                  <c:v>2.8526405847141234</c:v>
                </c:pt>
                <c:pt idx="4">
                  <c:v>6.4936505990141873</c:v>
                </c:pt>
                <c:pt idx="5">
                  <c:v>0.8068129310481823</c:v>
                </c:pt>
                <c:pt idx="6">
                  <c:v>1.5360045608601398</c:v>
                </c:pt>
                <c:pt idx="7">
                  <c:v>0.13816576058730659</c:v>
                </c:pt>
                <c:pt idx="8">
                  <c:v>3.8197656739793071E-2</c:v>
                </c:pt>
                <c:pt idx="9">
                  <c:v>1.7797401828647401</c:v>
                </c:pt>
                <c:pt idx="10">
                  <c:v>2.8888765897599114</c:v>
                </c:pt>
                <c:pt idx="11">
                  <c:v>0.15271885116020945</c:v>
                </c:pt>
                <c:pt idx="12">
                  <c:v>3.0986417537668807</c:v>
                </c:pt>
                <c:pt idx="13">
                  <c:v>1.9341683548720141</c:v>
                </c:pt>
                <c:pt idx="14">
                  <c:v>0.48470461546600452</c:v>
                </c:pt>
              </c:numCache>
            </c:numRef>
          </c:val>
          <c:extLst xmlns:c16r2="http://schemas.microsoft.com/office/drawing/2015/06/chart">
            <c:ext xmlns:c16="http://schemas.microsoft.com/office/drawing/2014/chart" uri="{C3380CC4-5D6E-409C-BE32-E72D297353CC}">
              <c16:uniqueId val="{00000000-323B-49CD-9281-EADC097161B7}"/>
            </c:ext>
          </c:extLst>
        </c:ser>
        <c:dLbls>
          <c:showLegendKey val="0"/>
          <c:showVal val="0"/>
          <c:showCatName val="0"/>
          <c:showSerName val="0"/>
          <c:showPercent val="0"/>
          <c:showBubbleSize val="0"/>
        </c:dLbls>
        <c:gapWidth val="219"/>
        <c:axId val="-276131648"/>
        <c:axId val="-276135456"/>
      </c:barChart>
      <c:catAx>
        <c:axId val="-2761316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8602777819759097"/>
              <c:y val="0.92688080203592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5456"/>
        <c:crosses val="autoZero"/>
        <c:auto val="1"/>
        <c:lblAlgn val="ctr"/>
        <c:lblOffset val="100"/>
        <c:noMultiLvlLbl val="0"/>
      </c:catAx>
      <c:valAx>
        <c:axId val="-27613545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16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 (Secuencial)</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9.9979546702535477E-2"/>
          <c:y val="0.14375352843013148"/>
          <c:w val="0.85835376144200781"/>
          <c:h val="0.61629687949103207"/>
        </c:manualLayout>
      </c:layout>
      <c:barChart>
        <c:barDir val="col"/>
        <c:grouping val="clustered"/>
        <c:varyColors val="0"/>
        <c:ser>
          <c:idx val="0"/>
          <c:order val="0"/>
          <c:spPr>
            <a:solidFill>
              <a:schemeClr val="tx1"/>
            </a:solidFill>
            <a:ln>
              <a:noFill/>
            </a:ln>
            <a:effectLst/>
          </c:spPr>
          <c:invertIfNegative val="0"/>
          <c:cat>
            <c:strRef>
              <c:f>'Cross-Validation'!$A$3:$A$17</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'Cross-Validation'!$H$3:$H$17</c:f>
              <c:numCache>
                <c:formatCode>General</c:formatCode>
                <c:ptCount val="15"/>
                <c:pt idx="0">
                  <c:v>1.2667763408983961</c:v>
                </c:pt>
                <c:pt idx="1">
                  <c:v>3.1785723919464366</c:v>
                </c:pt>
                <c:pt idx="2">
                  <c:v>6.7869013150215499E-2</c:v>
                </c:pt>
                <c:pt idx="3">
                  <c:v>2.8526405847141234</c:v>
                </c:pt>
                <c:pt idx="4">
                  <c:v>6.4936505990141873</c:v>
                </c:pt>
                <c:pt idx="5">
                  <c:v>0.8068129310481823</c:v>
                </c:pt>
                <c:pt idx="6">
                  <c:v>1.5360045608601398</c:v>
                </c:pt>
                <c:pt idx="7">
                  <c:v>0.13816576058730659</c:v>
                </c:pt>
                <c:pt idx="8">
                  <c:v>3.8197656739793071E-2</c:v>
                </c:pt>
                <c:pt idx="9">
                  <c:v>1.7797401828647401</c:v>
                </c:pt>
                <c:pt idx="10">
                  <c:v>2.8888765897599114</c:v>
                </c:pt>
                <c:pt idx="11">
                  <c:v>0.15271885116020945</c:v>
                </c:pt>
                <c:pt idx="12">
                  <c:v>3.0986417537668807</c:v>
                </c:pt>
                <c:pt idx="13">
                  <c:v>1.9341683548720141</c:v>
                </c:pt>
                <c:pt idx="14">
                  <c:v>0.48470461546600452</c:v>
                </c:pt>
              </c:numCache>
            </c:numRef>
          </c:val>
          <c:extLst xmlns:c16r2="http://schemas.microsoft.com/office/drawing/2015/06/chart">
            <c:ext xmlns:c16="http://schemas.microsoft.com/office/drawing/2014/chart" uri="{C3380CC4-5D6E-409C-BE32-E72D297353CC}">
              <c16:uniqueId val="{00000000-41C7-4D7D-8149-2B535048EED1}"/>
            </c:ext>
          </c:extLst>
        </c:ser>
        <c:dLbls>
          <c:showLegendKey val="0"/>
          <c:showVal val="0"/>
          <c:showCatName val="0"/>
          <c:showSerName val="0"/>
          <c:showPercent val="0"/>
          <c:showBubbleSize val="0"/>
        </c:dLbls>
        <c:gapWidth val="219"/>
        <c:axId val="-276140352"/>
        <c:axId val="-276137088"/>
      </c:barChart>
      <c:catAx>
        <c:axId val="-27614035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8602777819759097"/>
              <c:y val="0.92688080203592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7088"/>
        <c:crosses val="autoZero"/>
        <c:auto val="1"/>
        <c:lblAlgn val="ctr"/>
        <c:lblOffset val="100"/>
        <c:noMultiLvlLbl val="0"/>
      </c:catAx>
      <c:valAx>
        <c:axId val="-27613708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03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 (Secuencial)</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9.9979546702535477E-2"/>
          <c:y val="0.14375352843013148"/>
          <c:w val="0.85835376144200781"/>
          <c:h val="0.61629687949103207"/>
        </c:manualLayout>
      </c:layout>
      <c:barChart>
        <c:barDir val="col"/>
        <c:grouping val="clustered"/>
        <c:varyColors val="0"/>
        <c:ser>
          <c:idx val="0"/>
          <c:order val="0"/>
          <c:spPr>
            <a:solidFill>
              <a:schemeClr val="tx1"/>
            </a:solidFill>
            <a:ln>
              <a:noFill/>
            </a:ln>
            <a:effectLst/>
          </c:spPr>
          <c:invertIfNegative val="0"/>
          <c:cat>
            <c:strRef>
              <c:f>'Cross-Validation'!$A$3:$A$17</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'Cross-Validation'!$H$3:$H$17</c:f>
              <c:numCache>
                <c:formatCode>General</c:formatCode>
                <c:ptCount val="15"/>
                <c:pt idx="0">
                  <c:v>1.2667763408983961</c:v>
                </c:pt>
                <c:pt idx="1">
                  <c:v>3.1785723919464366</c:v>
                </c:pt>
                <c:pt idx="2">
                  <c:v>6.7869013150215499E-2</c:v>
                </c:pt>
                <c:pt idx="3">
                  <c:v>2.8526405847141234</c:v>
                </c:pt>
                <c:pt idx="4">
                  <c:v>6.4936505990141873</c:v>
                </c:pt>
                <c:pt idx="5">
                  <c:v>0.8068129310481823</c:v>
                </c:pt>
                <c:pt idx="6">
                  <c:v>1.5360045608601398</c:v>
                </c:pt>
                <c:pt idx="7">
                  <c:v>0.13816576058730659</c:v>
                </c:pt>
                <c:pt idx="8">
                  <c:v>3.8197656739793071E-2</c:v>
                </c:pt>
                <c:pt idx="9">
                  <c:v>1.7797401828647401</c:v>
                </c:pt>
                <c:pt idx="10">
                  <c:v>2.8888765897599114</c:v>
                </c:pt>
                <c:pt idx="11">
                  <c:v>0.15271885116020945</c:v>
                </c:pt>
                <c:pt idx="12">
                  <c:v>3.0986417537668807</c:v>
                </c:pt>
                <c:pt idx="13">
                  <c:v>1.9341683548720141</c:v>
                </c:pt>
                <c:pt idx="14">
                  <c:v>0.48470461546600452</c:v>
                </c:pt>
              </c:numCache>
            </c:numRef>
          </c:val>
          <c:extLst xmlns:c16r2="http://schemas.microsoft.com/office/drawing/2015/06/chart">
            <c:ext xmlns:c16="http://schemas.microsoft.com/office/drawing/2014/chart" uri="{C3380CC4-5D6E-409C-BE32-E72D297353CC}">
              <c16:uniqueId val="{00000000-9998-4731-8D4D-649646A98A37}"/>
            </c:ext>
          </c:extLst>
        </c:ser>
        <c:dLbls>
          <c:showLegendKey val="0"/>
          <c:showVal val="0"/>
          <c:showCatName val="0"/>
          <c:showSerName val="0"/>
          <c:showPercent val="0"/>
          <c:showBubbleSize val="0"/>
        </c:dLbls>
        <c:gapWidth val="219"/>
        <c:axId val="-276142528"/>
        <c:axId val="-276132192"/>
      </c:barChart>
      <c:lineChart>
        <c:grouping val="standard"/>
        <c:varyColors val="0"/>
        <c:ser>
          <c:idx val="1"/>
          <c:order val="1"/>
          <c:tx>
            <c:v>Promedio</c:v>
          </c:tx>
          <c:spPr>
            <a:ln w="28575" cap="rnd">
              <a:solidFill>
                <a:srgbClr val="FF0000"/>
              </a:solidFill>
              <a:round/>
            </a:ln>
            <a:effectLst/>
          </c:spPr>
          <c:marker>
            <c:symbol val="none"/>
          </c:marker>
          <c:val>
            <c:numRef>
              <c:f>'Cross-Validation'!$I$3:$I$17</c:f>
              <c:numCache>
                <c:formatCode>General</c:formatCode>
                <c:ptCount val="15"/>
                <c:pt idx="0">
                  <c:v>1.6036874721584413</c:v>
                </c:pt>
                <c:pt idx="1">
                  <c:v>1.6036874721584413</c:v>
                </c:pt>
                <c:pt idx="2">
                  <c:v>1.6036874721584413</c:v>
                </c:pt>
                <c:pt idx="3">
                  <c:v>1.6036874721584413</c:v>
                </c:pt>
                <c:pt idx="4">
                  <c:v>1.6036874721584413</c:v>
                </c:pt>
                <c:pt idx="5">
                  <c:v>1.6036874721584413</c:v>
                </c:pt>
                <c:pt idx="6">
                  <c:v>1.6036874721584413</c:v>
                </c:pt>
                <c:pt idx="7">
                  <c:v>1.6036874721584413</c:v>
                </c:pt>
                <c:pt idx="8">
                  <c:v>1.6036874721584413</c:v>
                </c:pt>
                <c:pt idx="9">
                  <c:v>1.6036874721584413</c:v>
                </c:pt>
                <c:pt idx="10">
                  <c:v>1.6036874721584413</c:v>
                </c:pt>
                <c:pt idx="11">
                  <c:v>1.6036874721584413</c:v>
                </c:pt>
                <c:pt idx="12">
                  <c:v>1.6036874721584413</c:v>
                </c:pt>
                <c:pt idx="13">
                  <c:v>1.6036874721584413</c:v>
                </c:pt>
                <c:pt idx="14">
                  <c:v>1.6036874721584413</c:v>
                </c:pt>
              </c:numCache>
            </c:numRef>
          </c:val>
          <c:smooth val="0"/>
          <c:extLst xmlns:c16r2="http://schemas.microsoft.com/office/drawing/2015/06/chart">
            <c:ext xmlns:c16="http://schemas.microsoft.com/office/drawing/2014/chart" uri="{C3380CC4-5D6E-409C-BE32-E72D297353CC}">
              <c16:uniqueId val="{00000001-9998-4731-8D4D-649646A98A37}"/>
            </c:ext>
          </c:extLst>
        </c:ser>
        <c:dLbls>
          <c:showLegendKey val="0"/>
          <c:showVal val="0"/>
          <c:showCatName val="0"/>
          <c:showSerName val="0"/>
          <c:showPercent val="0"/>
          <c:showBubbleSize val="0"/>
        </c:dLbls>
        <c:marker val="1"/>
        <c:smooth val="0"/>
        <c:axId val="-276142528"/>
        <c:axId val="-276132192"/>
      </c:lineChart>
      <c:catAx>
        <c:axId val="-27614252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8602777819759097"/>
              <c:y val="0.92688080203592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2192"/>
        <c:crosses val="autoZero"/>
        <c:auto val="1"/>
        <c:lblAlgn val="ctr"/>
        <c:lblOffset val="100"/>
        <c:noMultiLvlLbl val="0"/>
      </c:catAx>
      <c:valAx>
        <c:axId val="-27613219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25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(Paralelo)</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'Cross-Validation'!$A$22:$A$36</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'Cross-Validation'!$H$22:$H$36</c:f>
              <c:numCache>
                <c:formatCode>General</c:formatCode>
                <c:ptCount val="15"/>
                <c:pt idx="0">
                  <c:v>0.81634186636066342</c:v>
                </c:pt>
                <c:pt idx="1">
                  <c:v>0.57570042891529105</c:v>
                </c:pt>
                <c:pt idx="2">
                  <c:v>0.53260538456358286</c:v>
                </c:pt>
                <c:pt idx="3">
                  <c:v>5.0026353895574509</c:v>
                </c:pt>
                <c:pt idx="4">
                  <c:v>0.44367993847821824</c:v>
                </c:pt>
                <c:pt idx="5">
                  <c:v>4.726602612030903</c:v>
                </c:pt>
                <c:pt idx="6">
                  <c:v>2.0227862951524345</c:v>
                </c:pt>
                <c:pt idx="7">
                  <c:v>4.0935324649563576</c:v>
                </c:pt>
                <c:pt idx="8">
                  <c:v>0.33077169802111195</c:v>
                </c:pt>
                <c:pt idx="9">
                  <c:v>1.1549370158631755</c:v>
                </c:pt>
                <c:pt idx="10">
                  <c:v>5.3322936656363948</c:v>
                </c:pt>
                <c:pt idx="11">
                  <c:v>0.33343986610694504</c:v>
                </c:pt>
                <c:pt idx="12">
                  <c:v>2.229400780406618</c:v>
                </c:pt>
                <c:pt idx="13">
                  <c:v>1.8131303167923032</c:v>
                </c:pt>
                <c:pt idx="14">
                  <c:v>2.2955649909481304</c:v>
                </c:pt>
              </c:numCache>
            </c:numRef>
          </c:val>
          <c:extLst xmlns:c16r2="http://schemas.microsoft.com/office/drawing/2015/06/chart">
            <c:ext xmlns:c16="http://schemas.microsoft.com/office/drawing/2014/chart" uri="{C3380CC4-5D6E-409C-BE32-E72D297353CC}">
              <c16:uniqueId val="{00000000-600B-4E63-A9A4-8EFB5C68CE19}"/>
            </c:ext>
          </c:extLst>
        </c:ser>
        <c:dLbls>
          <c:showLegendKey val="0"/>
          <c:showVal val="0"/>
          <c:showCatName val="0"/>
          <c:showSerName val="0"/>
          <c:showPercent val="0"/>
          <c:showBubbleSize val="0"/>
        </c:dLbls>
        <c:gapWidth val="219"/>
        <c:axId val="-276139808"/>
        <c:axId val="-250358336"/>
      </c:barChart>
      <c:catAx>
        <c:axId val="-2761398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7672790901137357"/>
              <c:y val="0.8971988918051909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8336"/>
        <c:crosses val="autoZero"/>
        <c:auto val="1"/>
        <c:lblAlgn val="ctr"/>
        <c:lblOffset val="100"/>
        <c:noMultiLvlLbl val="0"/>
      </c:catAx>
      <c:valAx>
        <c:axId val="-25035833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98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(Paralelo)</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'Cross-Validation'!$A$22:$A$36</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'Cross-Validation'!$H$22:$H$36</c:f>
              <c:numCache>
                <c:formatCode>General</c:formatCode>
                <c:ptCount val="15"/>
                <c:pt idx="0">
                  <c:v>0.81634186636066342</c:v>
                </c:pt>
                <c:pt idx="1">
                  <c:v>0.57570042891529105</c:v>
                </c:pt>
                <c:pt idx="2">
                  <c:v>0.53260538456358286</c:v>
                </c:pt>
                <c:pt idx="3">
                  <c:v>5.0026353895574509</c:v>
                </c:pt>
                <c:pt idx="4">
                  <c:v>0.44367993847821824</c:v>
                </c:pt>
                <c:pt idx="5">
                  <c:v>4.726602612030903</c:v>
                </c:pt>
                <c:pt idx="6">
                  <c:v>2.0227862951524345</c:v>
                </c:pt>
                <c:pt idx="7">
                  <c:v>4.0935324649563576</c:v>
                </c:pt>
                <c:pt idx="8">
                  <c:v>0.33077169802111195</c:v>
                </c:pt>
                <c:pt idx="9">
                  <c:v>1.1549370158631755</c:v>
                </c:pt>
                <c:pt idx="10">
                  <c:v>5.3322936656363948</c:v>
                </c:pt>
                <c:pt idx="11">
                  <c:v>0.33343986610694504</c:v>
                </c:pt>
                <c:pt idx="12">
                  <c:v>2.229400780406618</c:v>
                </c:pt>
                <c:pt idx="13">
                  <c:v>1.8131303167923032</c:v>
                </c:pt>
                <c:pt idx="14">
                  <c:v>2.2955649909481304</c:v>
                </c:pt>
              </c:numCache>
            </c:numRef>
          </c:val>
          <c:extLst xmlns:c16r2="http://schemas.microsoft.com/office/drawing/2015/06/chart">
            <c:ext xmlns:c16="http://schemas.microsoft.com/office/drawing/2014/chart" uri="{C3380CC4-5D6E-409C-BE32-E72D297353CC}">
              <c16:uniqueId val="{00000000-8D11-4D3E-A179-B4531DEF62AE}"/>
            </c:ext>
          </c:extLst>
        </c:ser>
        <c:dLbls>
          <c:showLegendKey val="0"/>
          <c:showVal val="0"/>
          <c:showCatName val="0"/>
          <c:showSerName val="0"/>
          <c:showPercent val="0"/>
          <c:showBubbleSize val="0"/>
        </c:dLbls>
        <c:gapWidth val="219"/>
        <c:axId val="-250353984"/>
        <c:axId val="-250356160"/>
      </c:barChart>
      <c:catAx>
        <c:axId val="-2503539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7672790901137357"/>
              <c:y val="0.8971988918051909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6160"/>
        <c:crosses val="autoZero"/>
        <c:auto val="1"/>
        <c:lblAlgn val="ctr"/>
        <c:lblOffset val="100"/>
        <c:noMultiLvlLbl val="0"/>
      </c:catAx>
      <c:valAx>
        <c:axId val="-250356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3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userShapes r:id="rId4"/>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(Paralelo)</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'Cross-Validation'!$A$22:$A$36</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'Cross-Validation'!$H$22:$H$36</c:f>
              <c:numCache>
                <c:formatCode>General</c:formatCode>
                <c:ptCount val="15"/>
                <c:pt idx="0">
                  <c:v>0.81634186636066342</c:v>
                </c:pt>
                <c:pt idx="1">
                  <c:v>0.57570042891529105</c:v>
                </c:pt>
                <c:pt idx="2">
                  <c:v>0.53260538456358286</c:v>
                </c:pt>
                <c:pt idx="3">
                  <c:v>5.0026353895574509</c:v>
                </c:pt>
                <c:pt idx="4">
                  <c:v>0.44367993847821824</c:v>
                </c:pt>
                <c:pt idx="5">
                  <c:v>4.726602612030903</c:v>
                </c:pt>
                <c:pt idx="6">
                  <c:v>2.0227862951524345</c:v>
                </c:pt>
                <c:pt idx="7">
                  <c:v>4.0935324649563576</c:v>
                </c:pt>
                <c:pt idx="8">
                  <c:v>0.33077169802111195</c:v>
                </c:pt>
                <c:pt idx="9">
                  <c:v>1.1549370158631755</c:v>
                </c:pt>
                <c:pt idx="10">
                  <c:v>5.3322936656363948</c:v>
                </c:pt>
                <c:pt idx="11">
                  <c:v>0.33343986610694504</c:v>
                </c:pt>
                <c:pt idx="12">
                  <c:v>2.229400780406618</c:v>
                </c:pt>
                <c:pt idx="13">
                  <c:v>1.8131303167923032</c:v>
                </c:pt>
                <c:pt idx="14">
                  <c:v>2.2955649909481304</c:v>
                </c:pt>
              </c:numCache>
            </c:numRef>
          </c:val>
          <c:extLst xmlns:c16r2="http://schemas.microsoft.com/office/drawing/2015/06/chart">
            <c:ext xmlns:c16="http://schemas.microsoft.com/office/drawing/2014/chart" uri="{C3380CC4-5D6E-409C-BE32-E72D297353CC}">
              <c16:uniqueId val="{00000000-055C-4ED9-9DF5-F812B7BB28C7}"/>
            </c:ext>
          </c:extLst>
        </c:ser>
        <c:dLbls>
          <c:showLegendKey val="0"/>
          <c:showVal val="0"/>
          <c:showCatName val="0"/>
          <c:showSerName val="0"/>
          <c:showPercent val="0"/>
          <c:showBubbleSize val="0"/>
        </c:dLbls>
        <c:gapWidth val="219"/>
        <c:axId val="-250359424"/>
        <c:axId val="-250350720"/>
      </c:barChart>
      <c:catAx>
        <c:axId val="-2503594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7672790901137357"/>
              <c:y val="0.8971988918051909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0720"/>
        <c:crosses val="autoZero"/>
        <c:auto val="1"/>
        <c:lblAlgn val="ctr"/>
        <c:lblOffset val="100"/>
        <c:noMultiLvlLbl val="0"/>
      </c:catAx>
      <c:valAx>
        <c:axId val="-2503507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userShapes r:id="rId4"/>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(Paralelo)</a:t>
            </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'Cross-Validation'!$A$22:$A$36</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'Cross-Validation'!$H$22:$H$36</c:f>
              <c:numCache>
                <c:formatCode>General</c:formatCode>
                <c:ptCount val="15"/>
                <c:pt idx="0">
                  <c:v>0.81634186636066342</c:v>
                </c:pt>
                <c:pt idx="1">
                  <c:v>0.57570042891529105</c:v>
                </c:pt>
                <c:pt idx="2">
                  <c:v>0.53260538456358286</c:v>
                </c:pt>
                <c:pt idx="3">
                  <c:v>5.0026353895574509</c:v>
                </c:pt>
                <c:pt idx="4">
                  <c:v>0.44367993847821824</c:v>
                </c:pt>
                <c:pt idx="5">
                  <c:v>4.726602612030903</c:v>
                </c:pt>
                <c:pt idx="6">
                  <c:v>2.0227862951524345</c:v>
                </c:pt>
                <c:pt idx="7">
                  <c:v>4.0935324649563576</c:v>
                </c:pt>
                <c:pt idx="8">
                  <c:v>0.33077169802111195</c:v>
                </c:pt>
                <c:pt idx="9">
                  <c:v>1.1549370158631755</c:v>
                </c:pt>
                <c:pt idx="10">
                  <c:v>5.3322936656363948</c:v>
                </c:pt>
                <c:pt idx="11">
                  <c:v>0.33343986610694504</c:v>
                </c:pt>
                <c:pt idx="12">
                  <c:v>2.229400780406618</c:v>
                </c:pt>
                <c:pt idx="13">
                  <c:v>1.8131303167923032</c:v>
                </c:pt>
                <c:pt idx="14">
                  <c:v>2.2955649909481304</c:v>
                </c:pt>
              </c:numCache>
            </c:numRef>
          </c:val>
          <c:extLst xmlns:c16r2="http://schemas.microsoft.com/office/drawing/2015/06/chart">
            <c:ext xmlns:c16="http://schemas.microsoft.com/office/drawing/2014/chart" uri="{C3380CC4-5D6E-409C-BE32-E72D297353CC}">
              <c16:uniqueId val="{00000000-2EF7-445E-913B-13B605E3ADD5}"/>
            </c:ext>
          </c:extLst>
        </c:ser>
        <c:dLbls>
          <c:showLegendKey val="0"/>
          <c:showVal val="0"/>
          <c:showCatName val="0"/>
          <c:showSerName val="0"/>
          <c:showPercent val="0"/>
          <c:showBubbleSize val="0"/>
        </c:dLbls>
        <c:gapWidth val="219"/>
        <c:axId val="-250357248"/>
        <c:axId val="-250351264"/>
      </c:barChart>
      <c:lineChart>
        <c:grouping val="standard"/>
        <c:varyColors val="0"/>
        <c:ser>
          <c:idx val="1"/>
          <c:order val="1"/>
          <c:tx>
            <c:v>Promedio</c:v>
          </c:tx>
          <c:spPr>
            <a:ln w="28575" cap="rnd">
              <a:solidFill>
                <a:srgbClr val="FF0000"/>
              </a:solidFill>
              <a:round/>
            </a:ln>
            <a:effectLst/>
          </c:spPr>
          <c:marker>
            <c:symbol val="none"/>
          </c:marker>
          <c:val>
            <c:numRef>
              <c:f>'Cross-Validation'!$I$22:$I$36</c:f>
              <c:numCache>
                <c:formatCode>General</c:formatCode>
                <c:ptCount val="15"/>
                <c:pt idx="0">
                  <c:v>1.9339597519592582</c:v>
                </c:pt>
                <c:pt idx="1">
                  <c:v>1.9339597519592582</c:v>
                </c:pt>
                <c:pt idx="2">
                  <c:v>1.9339597519592582</c:v>
                </c:pt>
                <c:pt idx="3">
                  <c:v>1.9339597519592582</c:v>
                </c:pt>
                <c:pt idx="4">
                  <c:v>1.9339597519592582</c:v>
                </c:pt>
                <c:pt idx="5">
                  <c:v>1.9339597519592582</c:v>
                </c:pt>
                <c:pt idx="6">
                  <c:v>1.9339597519592582</c:v>
                </c:pt>
                <c:pt idx="7">
                  <c:v>1.9339597519592582</c:v>
                </c:pt>
                <c:pt idx="8">
                  <c:v>1.9339597519592582</c:v>
                </c:pt>
                <c:pt idx="9">
                  <c:v>1.9339597519592582</c:v>
                </c:pt>
                <c:pt idx="10">
                  <c:v>1.9339597519592582</c:v>
                </c:pt>
                <c:pt idx="11">
                  <c:v>1.9339597519592582</c:v>
                </c:pt>
                <c:pt idx="12">
                  <c:v>1.9339597519592582</c:v>
                </c:pt>
                <c:pt idx="13">
                  <c:v>1.9339597519592582</c:v>
                </c:pt>
                <c:pt idx="14">
                  <c:v>1.9339597519592582</c:v>
                </c:pt>
              </c:numCache>
            </c:numRef>
          </c:val>
          <c:smooth val="0"/>
          <c:extLst xmlns:c16r2="http://schemas.microsoft.com/office/drawing/2015/06/chart">
            <c:ext xmlns:c16="http://schemas.microsoft.com/office/drawing/2014/chart" uri="{C3380CC4-5D6E-409C-BE32-E72D297353CC}">
              <c16:uniqueId val="{00000001-2EF7-445E-913B-13B605E3ADD5}"/>
            </c:ext>
          </c:extLst>
        </c:ser>
        <c:dLbls>
          <c:showLegendKey val="0"/>
          <c:showVal val="0"/>
          <c:showCatName val="0"/>
          <c:showSerName val="0"/>
          <c:showPercent val="0"/>
          <c:showBubbleSize val="0"/>
        </c:dLbls>
        <c:marker val="1"/>
        <c:smooth val="0"/>
        <c:axId val="-250357248"/>
        <c:axId val="-250351264"/>
      </c:lineChart>
      <c:catAx>
        <c:axId val="-25035724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7672790901137357"/>
              <c:y val="0.89719889180519097"/>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1264"/>
        <c:crosses val="autoZero"/>
        <c:auto val="1"/>
        <c:lblAlgn val="ctr"/>
        <c:lblOffset val="100"/>
        <c:noMultiLvlLbl val="0"/>
      </c:catAx>
      <c:valAx>
        <c:axId val="-250351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5035724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a:t>
            </a:r>
            <a:r>
              <a:rPr lang="es-AR"/>
              <a:t> (Secuencial</a:t>
            </a:r>
            <a:r>
              <a:rPr lang="es-AR" baseline="0"/>
              <a:t>)</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cmpd="sng">
              <a:solidFill>
                <a:schemeClr val="tx1"/>
              </a:solidFill>
            </a:ln>
            <a:effectLst/>
          </c:spPr>
          <c:invertIfNegative val="0"/>
          <c:cat>
            <c:strRef>
              <c:f>'RapidMiner Data'!$B$64:$B$78</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Data'!$E$64:$E$78</c:f>
              <c:numCache>
                <c:formatCode>General</c:formatCode>
                <c:ptCount val="15"/>
                <c:pt idx="0">
                  <c:v>1.0000245728554193</c:v>
                </c:pt>
                <c:pt idx="1">
                  <c:v>1.7198688192160887</c:v>
                </c:pt>
                <c:pt idx="2">
                  <c:v>6.115559642697134E-2</c:v>
                </c:pt>
                <c:pt idx="3">
                  <c:v>2.0389350435949192</c:v>
                </c:pt>
                <c:pt idx="4">
                  <c:v>5.9720981954813928</c:v>
                </c:pt>
                <c:pt idx="5">
                  <c:v>0.704060779670032</c:v>
                </c:pt>
                <c:pt idx="6">
                  <c:v>0.69176726238294528</c:v>
                </c:pt>
                <c:pt idx="7">
                  <c:v>0.12540290952059432</c:v>
                </c:pt>
                <c:pt idx="8">
                  <c:v>3.3536489534470117E-2</c:v>
                </c:pt>
                <c:pt idx="9">
                  <c:v>1.4824155718549508</c:v>
                </c:pt>
                <c:pt idx="10">
                  <c:v>2.4677625308492583</c:v>
                </c:pt>
                <c:pt idx="11">
                  <c:v>0.13269022066512551</c:v>
                </c:pt>
                <c:pt idx="12">
                  <c:v>2.2550573191330181</c:v>
                </c:pt>
                <c:pt idx="13">
                  <c:v>1.5282740011369875</c:v>
                </c:pt>
                <c:pt idx="14">
                  <c:v>0.45375132420226411</c:v>
                </c:pt>
              </c:numCache>
            </c:numRef>
          </c:val>
          <c:extLst xmlns:c16r2="http://schemas.microsoft.com/office/drawing/2015/06/chart">
            <c:ext xmlns:c16="http://schemas.microsoft.com/office/drawing/2014/chart" uri="{C3380CC4-5D6E-409C-BE32-E72D297353CC}">
              <c16:uniqueId val="{00000000-69BB-4FDF-80B6-ABF71AFE19A0}"/>
            </c:ext>
          </c:extLst>
        </c:ser>
        <c:dLbls>
          <c:showLegendKey val="0"/>
          <c:showVal val="0"/>
          <c:showCatName val="0"/>
          <c:showSerName val="0"/>
          <c:showPercent val="0"/>
          <c:showBubbleSize val="0"/>
        </c:dLbls>
        <c:gapWidth val="219"/>
        <c:axId val="-318916304"/>
        <c:axId val="-318922832"/>
      </c:barChart>
      <c:catAx>
        <c:axId val="-3189163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22832"/>
        <c:crosses val="autoZero"/>
        <c:auto val="1"/>
        <c:lblAlgn val="ctr"/>
        <c:lblOffset val="100"/>
        <c:noMultiLvlLbl val="0"/>
      </c:catAx>
      <c:valAx>
        <c:axId val="-31892283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163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a:t>
            </a:r>
            <a:r>
              <a:rPr lang="es-AR"/>
              <a:t> (Secuencial</a:t>
            </a:r>
            <a:r>
              <a:rPr lang="es-AR" baseline="0"/>
              <a:t>)</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cmpd="sng">
              <a:solidFill>
                <a:schemeClr val="tx1"/>
              </a:solidFill>
            </a:ln>
            <a:effectLst/>
          </c:spPr>
          <c:invertIfNegative val="0"/>
          <c:cat>
            <c:strRef>
              <c:f>'RapidMiner Data'!$B$64:$B$78</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Data'!$E$64:$E$78</c:f>
              <c:numCache>
                <c:formatCode>General</c:formatCode>
                <c:ptCount val="15"/>
                <c:pt idx="0">
                  <c:v>1.0000245728554193</c:v>
                </c:pt>
                <c:pt idx="1">
                  <c:v>1.7198688192160887</c:v>
                </c:pt>
                <c:pt idx="2">
                  <c:v>6.115559642697134E-2</c:v>
                </c:pt>
                <c:pt idx="3">
                  <c:v>2.0389350435949192</c:v>
                </c:pt>
                <c:pt idx="4">
                  <c:v>5.9720981954813928</c:v>
                </c:pt>
                <c:pt idx="5">
                  <c:v>0.704060779670032</c:v>
                </c:pt>
                <c:pt idx="6">
                  <c:v>0.69176726238294528</c:v>
                </c:pt>
                <c:pt idx="7">
                  <c:v>0.12540290952059432</c:v>
                </c:pt>
                <c:pt idx="8">
                  <c:v>3.3536489534470117E-2</c:v>
                </c:pt>
                <c:pt idx="9">
                  <c:v>1.4824155718549508</c:v>
                </c:pt>
                <c:pt idx="10">
                  <c:v>2.4677625308492583</c:v>
                </c:pt>
                <c:pt idx="11">
                  <c:v>0.13269022066512551</c:v>
                </c:pt>
                <c:pt idx="12">
                  <c:v>2.2550573191330181</c:v>
                </c:pt>
                <c:pt idx="13">
                  <c:v>1.5282740011369875</c:v>
                </c:pt>
                <c:pt idx="14">
                  <c:v>0.45375132420226411</c:v>
                </c:pt>
              </c:numCache>
            </c:numRef>
          </c:val>
          <c:extLst xmlns:c16r2="http://schemas.microsoft.com/office/drawing/2015/06/chart">
            <c:ext xmlns:c16="http://schemas.microsoft.com/office/drawing/2014/chart" uri="{C3380CC4-5D6E-409C-BE32-E72D297353CC}">
              <c16:uniqueId val="{00000000-69BB-4FDF-80B6-ABF71AFE19A0}"/>
            </c:ext>
          </c:extLst>
        </c:ser>
        <c:dLbls>
          <c:showLegendKey val="0"/>
          <c:showVal val="0"/>
          <c:showCatName val="0"/>
          <c:showSerName val="0"/>
          <c:showPercent val="0"/>
          <c:showBubbleSize val="0"/>
        </c:dLbls>
        <c:gapWidth val="219"/>
        <c:axId val="-508891872"/>
        <c:axId val="-508888608"/>
      </c:barChart>
      <c:catAx>
        <c:axId val="-508891872"/>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508888608"/>
        <c:crosses val="autoZero"/>
        <c:auto val="1"/>
        <c:lblAlgn val="ctr"/>
        <c:lblOffset val="100"/>
        <c:noMultiLvlLbl val="0"/>
      </c:catAx>
      <c:valAx>
        <c:axId val="-5088886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508891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a:t>
            </a:r>
            <a:r>
              <a:rPr lang="es-AR"/>
              <a:t> (Secuencial</a:t>
            </a:r>
            <a:r>
              <a:rPr lang="es-AR" baseline="0"/>
              <a:t>)</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cmpd="sng">
              <a:solidFill>
                <a:schemeClr val="tx1"/>
              </a:solidFill>
            </a:ln>
            <a:effectLst/>
          </c:spPr>
          <c:invertIfNegative val="0"/>
          <c:cat>
            <c:strRef>
              <c:f>'RapidMiner Data'!$B$64:$B$78</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Data'!$E$64:$E$78</c:f>
              <c:numCache>
                <c:formatCode>General</c:formatCode>
                <c:ptCount val="15"/>
                <c:pt idx="0">
                  <c:v>1.0000245728554193</c:v>
                </c:pt>
                <c:pt idx="1">
                  <c:v>1.7198688192160887</c:v>
                </c:pt>
                <c:pt idx="2">
                  <c:v>6.115559642697134E-2</c:v>
                </c:pt>
                <c:pt idx="3">
                  <c:v>2.0389350435949192</c:v>
                </c:pt>
                <c:pt idx="4">
                  <c:v>5.9720981954813928</c:v>
                </c:pt>
                <c:pt idx="5">
                  <c:v>0.704060779670032</c:v>
                </c:pt>
                <c:pt idx="6">
                  <c:v>0.69176726238294528</c:v>
                </c:pt>
                <c:pt idx="7">
                  <c:v>0.12540290952059432</c:v>
                </c:pt>
                <c:pt idx="8">
                  <c:v>3.3536489534470117E-2</c:v>
                </c:pt>
                <c:pt idx="9">
                  <c:v>1.4824155718549508</c:v>
                </c:pt>
                <c:pt idx="10">
                  <c:v>2.4677625308492583</c:v>
                </c:pt>
                <c:pt idx="11">
                  <c:v>0.13269022066512551</c:v>
                </c:pt>
                <c:pt idx="12">
                  <c:v>2.2550573191330181</c:v>
                </c:pt>
                <c:pt idx="13">
                  <c:v>1.5282740011369875</c:v>
                </c:pt>
                <c:pt idx="14">
                  <c:v>0.45375132420226411</c:v>
                </c:pt>
              </c:numCache>
            </c:numRef>
          </c:val>
          <c:extLst xmlns:c16r2="http://schemas.microsoft.com/office/drawing/2015/06/chart">
            <c:ext xmlns:c16="http://schemas.microsoft.com/office/drawing/2014/chart" uri="{C3380CC4-5D6E-409C-BE32-E72D297353CC}">
              <c16:uniqueId val="{00000000-6835-4D32-8E90-326DCC72C6FA}"/>
            </c:ext>
          </c:extLst>
        </c:ser>
        <c:dLbls>
          <c:showLegendKey val="0"/>
          <c:showVal val="0"/>
          <c:showCatName val="0"/>
          <c:showSerName val="0"/>
          <c:showPercent val="0"/>
          <c:showBubbleSize val="0"/>
        </c:dLbls>
        <c:gapWidth val="219"/>
        <c:axId val="-318915760"/>
        <c:axId val="-318923920"/>
      </c:barChart>
      <c:lineChart>
        <c:grouping val="standard"/>
        <c:varyColors val="0"/>
        <c:ser>
          <c:idx val="1"/>
          <c:order val="1"/>
          <c:tx>
            <c:v>Promedio</c:v>
          </c:tx>
          <c:spPr>
            <a:ln w="28575" cap="rnd">
              <a:solidFill>
                <a:srgbClr val="FF0000"/>
              </a:solidFill>
              <a:round/>
            </a:ln>
            <a:effectLst/>
          </c:spPr>
          <c:marker>
            <c:symbol val="none"/>
          </c:marker>
          <c:val>
            <c:numRef>
              <c:f>'RapidMiner Data'!$F$64:$F$78</c:f>
              <c:numCache>
                <c:formatCode>General</c:formatCode>
                <c:ptCount val="15"/>
                <c:pt idx="0">
                  <c:v>1.3777867091016296</c:v>
                </c:pt>
                <c:pt idx="1">
                  <c:v>1.3777867091016296</c:v>
                </c:pt>
                <c:pt idx="2">
                  <c:v>1.3777867091016296</c:v>
                </c:pt>
                <c:pt idx="3">
                  <c:v>1.3777867091016296</c:v>
                </c:pt>
                <c:pt idx="4">
                  <c:v>1.3777867091016296</c:v>
                </c:pt>
                <c:pt idx="5">
                  <c:v>1.3777867091016296</c:v>
                </c:pt>
                <c:pt idx="6">
                  <c:v>1.3777867091016296</c:v>
                </c:pt>
                <c:pt idx="7">
                  <c:v>1.3777867091016296</c:v>
                </c:pt>
                <c:pt idx="8">
                  <c:v>1.3777867091016296</c:v>
                </c:pt>
                <c:pt idx="9">
                  <c:v>1.3777867091016296</c:v>
                </c:pt>
                <c:pt idx="10">
                  <c:v>1.3777867091016296</c:v>
                </c:pt>
                <c:pt idx="11">
                  <c:v>1.3777867091016296</c:v>
                </c:pt>
                <c:pt idx="12">
                  <c:v>1.3777867091016296</c:v>
                </c:pt>
                <c:pt idx="13">
                  <c:v>1.3777867091016296</c:v>
                </c:pt>
                <c:pt idx="14">
                  <c:v>1.3777867091016296</c:v>
                </c:pt>
              </c:numCache>
            </c:numRef>
          </c:val>
          <c:smooth val="0"/>
          <c:extLst xmlns:c16r2="http://schemas.microsoft.com/office/drawing/2015/06/chart">
            <c:ext xmlns:c16="http://schemas.microsoft.com/office/drawing/2014/chart" uri="{C3380CC4-5D6E-409C-BE32-E72D297353CC}">
              <c16:uniqueId val="{00000001-6835-4D32-8E90-326DCC72C6FA}"/>
            </c:ext>
          </c:extLst>
        </c:ser>
        <c:dLbls>
          <c:showLegendKey val="0"/>
          <c:showVal val="0"/>
          <c:showCatName val="0"/>
          <c:showSerName val="0"/>
          <c:showPercent val="0"/>
          <c:showBubbleSize val="0"/>
        </c:dLbls>
        <c:marker val="1"/>
        <c:smooth val="0"/>
        <c:axId val="-318915760"/>
        <c:axId val="-318923920"/>
      </c:lineChart>
      <c:catAx>
        <c:axId val="-31891576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23920"/>
        <c:crosses val="autoZero"/>
        <c:auto val="1"/>
        <c:lblAlgn val="ctr"/>
        <c:lblOffset val="100"/>
        <c:noMultiLvlLbl val="0"/>
      </c:catAx>
      <c:valAx>
        <c:axId val="-318923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1576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a:t>
            </a:r>
            <a:r>
              <a:rPr lang="es-AR" baseline="0"/>
              <a:t>(Paralelo)</a:t>
            </a:r>
            <a:endParaRPr lang="es-AR"/>
          </a:p>
        </c:rich>
      </c:tx>
      <c:layout>
        <c:manualLayout>
          <c:xMode val="edge"/>
          <c:yMode val="edge"/>
          <c:x val="0.31504855643044627"/>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'RapidMiner Data'!$B$47:$B$61</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Data'!$E$47:$E$61</c:f>
              <c:numCache>
                <c:formatCode>General</c:formatCode>
                <c:ptCount val="15"/>
                <c:pt idx="0">
                  <c:v>0.51524259338772049</c:v>
                </c:pt>
                <c:pt idx="1">
                  <c:v>0.3403933434190749</c:v>
                </c:pt>
                <c:pt idx="2">
                  <c:v>0.44824775876121109</c:v>
                </c:pt>
                <c:pt idx="3">
                  <c:v>3.4099332839140133</c:v>
                </c:pt>
                <c:pt idx="4">
                  <c:v>0.3629764065335756</c:v>
                </c:pt>
                <c:pt idx="5">
                  <c:v>2.5029331247555753</c:v>
                </c:pt>
                <c:pt idx="6">
                  <c:v>0.94424460431656254</c:v>
                </c:pt>
                <c:pt idx="7">
                  <c:v>3.6300777873811612</c:v>
                </c:pt>
                <c:pt idx="8">
                  <c:v>0.16549441456350863</c:v>
                </c:pt>
                <c:pt idx="9">
                  <c:v>0.77864293659621453</c:v>
                </c:pt>
                <c:pt idx="10">
                  <c:v>2.2444751381215453</c:v>
                </c:pt>
                <c:pt idx="11">
                  <c:v>0.22655188038062246</c:v>
                </c:pt>
                <c:pt idx="12">
                  <c:v>1.126664390576986</c:v>
                </c:pt>
                <c:pt idx="13">
                  <c:v>0.9499136442141537</c:v>
                </c:pt>
                <c:pt idx="14">
                  <c:v>1.8895887365690891</c:v>
                </c:pt>
              </c:numCache>
            </c:numRef>
          </c:val>
          <c:extLst xmlns:c16r2="http://schemas.microsoft.com/office/drawing/2015/06/chart">
            <c:ext xmlns:c16="http://schemas.microsoft.com/office/drawing/2014/chart" uri="{C3380CC4-5D6E-409C-BE32-E72D297353CC}">
              <c16:uniqueId val="{00000000-D30A-460E-BCE2-8AB6AEF6127A}"/>
            </c:ext>
          </c:extLst>
        </c:ser>
        <c:dLbls>
          <c:showLegendKey val="0"/>
          <c:showVal val="0"/>
          <c:showCatName val="0"/>
          <c:showSerName val="0"/>
          <c:showPercent val="0"/>
          <c:showBubbleSize val="0"/>
        </c:dLbls>
        <c:gapWidth val="219"/>
        <c:axId val="-318911408"/>
        <c:axId val="-318925008"/>
      </c:barChart>
      <c:catAx>
        <c:axId val="-31891140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Aplicación</a:t>
                </a:r>
              </a:p>
            </c:rich>
          </c:tx>
          <c:layout>
            <c:manualLayout>
              <c:xMode val="edge"/>
              <c:yMode val="edge"/>
              <c:x val="0.4760574201967771"/>
              <c:y val="0.92111259633274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25008"/>
        <c:crosses val="autoZero"/>
        <c:auto val="1"/>
        <c:lblAlgn val="ctr"/>
        <c:lblOffset val="100"/>
        <c:noMultiLvlLbl val="0"/>
      </c:catAx>
      <c:valAx>
        <c:axId val="-318925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31891140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a:t>
            </a:r>
            <a:r>
              <a:rPr lang="es-AR" baseline="0"/>
              <a:t>(Paralelo)</a:t>
            </a:r>
            <a:endParaRPr lang="es-AR"/>
          </a:p>
        </c:rich>
      </c:tx>
      <c:layout>
        <c:manualLayout>
          <c:xMode val="edge"/>
          <c:yMode val="edge"/>
          <c:x val="0.31504855643044627"/>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'RapidMiner Data'!$B$47:$B$61</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Data'!$E$47:$E$61</c:f>
              <c:numCache>
                <c:formatCode>General</c:formatCode>
                <c:ptCount val="15"/>
                <c:pt idx="0">
                  <c:v>0.51524259338772049</c:v>
                </c:pt>
                <c:pt idx="1">
                  <c:v>0.3403933434190749</c:v>
                </c:pt>
                <c:pt idx="2">
                  <c:v>0.44824775876121109</c:v>
                </c:pt>
                <c:pt idx="3">
                  <c:v>3.4099332839140133</c:v>
                </c:pt>
                <c:pt idx="4">
                  <c:v>0.3629764065335756</c:v>
                </c:pt>
                <c:pt idx="5">
                  <c:v>2.5029331247555753</c:v>
                </c:pt>
                <c:pt idx="6">
                  <c:v>0.94424460431656254</c:v>
                </c:pt>
                <c:pt idx="7">
                  <c:v>3.6300777873811612</c:v>
                </c:pt>
                <c:pt idx="8">
                  <c:v>0.16549441456350863</c:v>
                </c:pt>
                <c:pt idx="9">
                  <c:v>0.77864293659621453</c:v>
                </c:pt>
                <c:pt idx="10">
                  <c:v>2.2444751381215453</c:v>
                </c:pt>
                <c:pt idx="11">
                  <c:v>0.22655188038062246</c:v>
                </c:pt>
                <c:pt idx="12">
                  <c:v>1.126664390576986</c:v>
                </c:pt>
                <c:pt idx="13">
                  <c:v>0.9499136442141537</c:v>
                </c:pt>
                <c:pt idx="14">
                  <c:v>1.8895887365690891</c:v>
                </c:pt>
              </c:numCache>
            </c:numRef>
          </c:val>
          <c:extLst xmlns:c16r2="http://schemas.microsoft.com/office/drawing/2015/06/chart">
            <c:ext xmlns:c16="http://schemas.microsoft.com/office/drawing/2014/chart" uri="{C3380CC4-5D6E-409C-BE32-E72D297353CC}">
              <c16:uniqueId val="{00000000-4A8C-41D4-96C2-CC4B0458E4AE}"/>
            </c:ext>
          </c:extLst>
        </c:ser>
        <c:dLbls>
          <c:showLegendKey val="0"/>
          <c:showVal val="0"/>
          <c:showCatName val="0"/>
          <c:showSerName val="0"/>
          <c:showPercent val="0"/>
          <c:showBubbleSize val="0"/>
        </c:dLbls>
        <c:gapWidth val="219"/>
        <c:axId val="-276141984"/>
        <c:axId val="-276136544"/>
      </c:barChart>
      <c:catAx>
        <c:axId val="-2761419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Aplicación</a:t>
                </a:r>
              </a:p>
            </c:rich>
          </c:tx>
          <c:layout>
            <c:manualLayout>
              <c:xMode val="edge"/>
              <c:yMode val="edge"/>
              <c:x val="0.4760574201967771"/>
              <c:y val="0.92111259633274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6544"/>
        <c:crosses val="autoZero"/>
        <c:auto val="1"/>
        <c:lblAlgn val="ctr"/>
        <c:lblOffset val="100"/>
        <c:noMultiLvlLbl val="0"/>
      </c:catAx>
      <c:valAx>
        <c:axId val="-276136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19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a:t>
            </a:r>
            <a:r>
              <a:rPr lang="es-AR" baseline="0"/>
              <a:t>(Paralelo)</a:t>
            </a:r>
            <a:endParaRPr lang="es-AR"/>
          </a:p>
        </c:rich>
      </c:tx>
      <c:layout>
        <c:manualLayout>
          <c:xMode val="edge"/>
          <c:yMode val="edge"/>
          <c:x val="0.31504855643044627"/>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'RapidMiner Data'!$B$47:$B$61</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Data'!$E$47:$E$61</c:f>
              <c:numCache>
                <c:formatCode>General</c:formatCode>
                <c:ptCount val="15"/>
                <c:pt idx="0">
                  <c:v>0.51524259338772049</c:v>
                </c:pt>
                <c:pt idx="1">
                  <c:v>0.3403933434190749</c:v>
                </c:pt>
                <c:pt idx="2">
                  <c:v>0.44824775876121109</c:v>
                </c:pt>
                <c:pt idx="3">
                  <c:v>3.4099332839140133</c:v>
                </c:pt>
                <c:pt idx="4">
                  <c:v>0.3629764065335756</c:v>
                </c:pt>
                <c:pt idx="5">
                  <c:v>2.5029331247555753</c:v>
                </c:pt>
                <c:pt idx="6">
                  <c:v>0.94424460431656254</c:v>
                </c:pt>
                <c:pt idx="7">
                  <c:v>3.6300777873811612</c:v>
                </c:pt>
                <c:pt idx="8">
                  <c:v>0.16549441456350863</c:v>
                </c:pt>
                <c:pt idx="9">
                  <c:v>0.77864293659621453</c:v>
                </c:pt>
                <c:pt idx="10">
                  <c:v>2.2444751381215453</c:v>
                </c:pt>
                <c:pt idx="11">
                  <c:v>0.22655188038062246</c:v>
                </c:pt>
                <c:pt idx="12">
                  <c:v>1.126664390576986</c:v>
                </c:pt>
                <c:pt idx="13">
                  <c:v>0.9499136442141537</c:v>
                </c:pt>
                <c:pt idx="14">
                  <c:v>1.8895887365690891</c:v>
                </c:pt>
              </c:numCache>
            </c:numRef>
          </c:val>
          <c:extLst xmlns:c16r2="http://schemas.microsoft.com/office/drawing/2015/06/chart">
            <c:ext xmlns:c16="http://schemas.microsoft.com/office/drawing/2014/chart" uri="{C3380CC4-5D6E-409C-BE32-E72D297353CC}">
              <c16:uniqueId val="{00000000-D4A7-45E5-94B2-372355FC6673}"/>
            </c:ext>
          </c:extLst>
        </c:ser>
        <c:dLbls>
          <c:showLegendKey val="0"/>
          <c:showVal val="0"/>
          <c:showCatName val="0"/>
          <c:showSerName val="0"/>
          <c:showPercent val="0"/>
          <c:showBubbleSize val="0"/>
        </c:dLbls>
        <c:gapWidth val="219"/>
        <c:axId val="-276133824"/>
        <c:axId val="-276139264"/>
      </c:barChart>
      <c:catAx>
        <c:axId val="-27613382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Aplicación</a:t>
                </a:r>
              </a:p>
            </c:rich>
          </c:tx>
          <c:layout>
            <c:manualLayout>
              <c:xMode val="edge"/>
              <c:yMode val="edge"/>
              <c:x val="0.4760574201967771"/>
              <c:y val="0.92111259633274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9264"/>
        <c:crosses val="autoZero"/>
        <c:auto val="1"/>
        <c:lblAlgn val="ctr"/>
        <c:lblOffset val="100"/>
        <c:noMultiLvlLbl val="0"/>
      </c:catAx>
      <c:valAx>
        <c:axId val="-2761392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38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 Porcentual </a:t>
            </a:r>
            <a:r>
              <a:rPr lang="es-AR" baseline="0"/>
              <a:t>(Paralelo)</a:t>
            </a:r>
            <a:endParaRPr lang="es-AR"/>
          </a:p>
        </c:rich>
      </c:tx>
      <c:layout>
        <c:manualLayout>
          <c:xMode val="edge"/>
          <c:yMode val="edge"/>
          <c:x val="0.31504855643044627"/>
          <c:y val="2.7777777777777776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barChart>
        <c:barDir val="col"/>
        <c:grouping val="clustered"/>
        <c:varyColors val="0"/>
        <c:ser>
          <c:idx val="0"/>
          <c:order val="0"/>
          <c:spPr>
            <a:solidFill>
              <a:schemeClr val="tx1"/>
            </a:solidFill>
            <a:ln>
              <a:noFill/>
            </a:ln>
            <a:effectLst/>
          </c:spPr>
          <c:invertIfNegative val="0"/>
          <c:cat>
            <c:strRef>
              <c:f>'RapidMiner Data'!$B$47:$B$61</c:f>
              <c:strCache>
                <c:ptCount val="15"/>
                <c:pt idx="0">
                  <c:v>B+tree </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'RapidMiner Data'!$E$47:$E$61</c:f>
              <c:numCache>
                <c:formatCode>General</c:formatCode>
                <c:ptCount val="15"/>
                <c:pt idx="0">
                  <c:v>0.51524259338772049</c:v>
                </c:pt>
                <c:pt idx="1">
                  <c:v>0.3403933434190749</c:v>
                </c:pt>
                <c:pt idx="2">
                  <c:v>0.44824775876121109</c:v>
                </c:pt>
                <c:pt idx="3">
                  <c:v>3.4099332839140133</c:v>
                </c:pt>
                <c:pt idx="4">
                  <c:v>0.3629764065335756</c:v>
                </c:pt>
                <c:pt idx="5">
                  <c:v>2.5029331247555753</c:v>
                </c:pt>
                <c:pt idx="6">
                  <c:v>0.94424460431656254</c:v>
                </c:pt>
                <c:pt idx="7">
                  <c:v>3.6300777873811612</c:v>
                </c:pt>
                <c:pt idx="8">
                  <c:v>0.16549441456350863</c:v>
                </c:pt>
                <c:pt idx="9">
                  <c:v>0.77864293659621453</c:v>
                </c:pt>
                <c:pt idx="10">
                  <c:v>2.2444751381215453</c:v>
                </c:pt>
                <c:pt idx="11">
                  <c:v>0.22655188038062246</c:v>
                </c:pt>
                <c:pt idx="12">
                  <c:v>1.126664390576986</c:v>
                </c:pt>
                <c:pt idx="13">
                  <c:v>0.9499136442141537</c:v>
                </c:pt>
                <c:pt idx="14">
                  <c:v>1.8895887365690891</c:v>
                </c:pt>
              </c:numCache>
            </c:numRef>
          </c:val>
          <c:extLst xmlns:c16r2="http://schemas.microsoft.com/office/drawing/2015/06/chart">
            <c:ext xmlns:c16="http://schemas.microsoft.com/office/drawing/2014/chart" uri="{C3380CC4-5D6E-409C-BE32-E72D297353CC}">
              <c16:uniqueId val="{00000000-8C43-4545-BFC1-9822070A611F}"/>
            </c:ext>
          </c:extLst>
        </c:ser>
        <c:dLbls>
          <c:showLegendKey val="0"/>
          <c:showVal val="0"/>
          <c:showCatName val="0"/>
          <c:showSerName val="0"/>
          <c:showPercent val="0"/>
          <c:showBubbleSize val="0"/>
        </c:dLbls>
        <c:gapWidth val="219"/>
        <c:axId val="-276144704"/>
        <c:axId val="-276134368"/>
      </c:barChart>
      <c:lineChart>
        <c:grouping val="standard"/>
        <c:varyColors val="0"/>
        <c:ser>
          <c:idx val="1"/>
          <c:order val="1"/>
          <c:tx>
            <c:v>Promedio</c:v>
          </c:tx>
          <c:spPr>
            <a:ln w="28575" cap="rnd">
              <a:solidFill>
                <a:srgbClr val="FF0000"/>
              </a:solidFill>
              <a:round/>
            </a:ln>
            <a:effectLst/>
          </c:spPr>
          <c:marker>
            <c:symbol val="none"/>
          </c:marker>
          <c:val>
            <c:numRef>
              <c:f>'RapidMiner Data'!$F$47:$F$61</c:f>
              <c:numCache>
                <c:formatCode>General</c:formatCode>
                <c:ptCount val="15"/>
                <c:pt idx="0">
                  <c:v>1.3023586695660676</c:v>
                </c:pt>
                <c:pt idx="1">
                  <c:v>1.3023586695660676</c:v>
                </c:pt>
                <c:pt idx="2">
                  <c:v>1.3023586695660676</c:v>
                </c:pt>
                <c:pt idx="3">
                  <c:v>1.3023586695660676</c:v>
                </c:pt>
                <c:pt idx="4">
                  <c:v>1.3023586695660676</c:v>
                </c:pt>
                <c:pt idx="5">
                  <c:v>1.3023586695660676</c:v>
                </c:pt>
                <c:pt idx="6">
                  <c:v>1.3023586695660676</c:v>
                </c:pt>
                <c:pt idx="7">
                  <c:v>1.3023586695660676</c:v>
                </c:pt>
                <c:pt idx="8">
                  <c:v>1.3023586695660676</c:v>
                </c:pt>
                <c:pt idx="9">
                  <c:v>1.3023586695660676</c:v>
                </c:pt>
                <c:pt idx="10">
                  <c:v>1.3023586695660676</c:v>
                </c:pt>
                <c:pt idx="11">
                  <c:v>1.3023586695660676</c:v>
                </c:pt>
                <c:pt idx="12">
                  <c:v>1.3023586695660676</c:v>
                </c:pt>
                <c:pt idx="13">
                  <c:v>1.3023586695660676</c:v>
                </c:pt>
                <c:pt idx="14">
                  <c:v>1.3023586695660676</c:v>
                </c:pt>
              </c:numCache>
            </c:numRef>
          </c:val>
          <c:smooth val="0"/>
          <c:extLst xmlns:c16r2="http://schemas.microsoft.com/office/drawing/2015/06/chart">
            <c:ext xmlns:c16="http://schemas.microsoft.com/office/drawing/2014/chart" uri="{C3380CC4-5D6E-409C-BE32-E72D297353CC}">
              <c16:uniqueId val="{00000001-8C43-4545-BFC1-9822070A611F}"/>
            </c:ext>
          </c:extLst>
        </c:ser>
        <c:dLbls>
          <c:showLegendKey val="0"/>
          <c:showVal val="0"/>
          <c:showCatName val="0"/>
          <c:showSerName val="0"/>
          <c:showPercent val="0"/>
          <c:showBubbleSize val="0"/>
        </c:dLbls>
        <c:marker val="1"/>
        <c:smooth val="0"/>
        <c:axId val="-276144704"/>
        <c:axId val="-276134368"/>
      </c:lineChart>
      <c:catAx>
        <c:axId val="-27614470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Aplicación</a:t>
                </a:r>
              </a:p>
            </c:rich>
          </c:tx>
          <c:layout>
            <c:manualLayout>
              <c:xMode val="edge"/>
              <c:yMode val="edge"/>
              <c:x val="0.4760574201967771"/>
              <c:y val="0.92111259633274578"/>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34368"/>
        <c:crosses val="autoZero"/>
        <c:auto val="1"/>
        <c:lblAlgn val="ctr"/>
        <c:lblOffset val="100"/>
        <c:noMultiLvlLbl val="0"/>
      </c:catAx>
      <c:valAx>
        <c:axId val="-2761343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470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s-AR"/>
              <a:t>Error</a:t>
            </a:r>
            <a:r>
              <a:rPr lang="es-AR" baseline="0"/>
              <a:t> Porcentual (Secuencial)</a:t>
            </a:r>
            <a:endParaRPr lang="es-AR"/>
          </a:p>
        </c:rich>
      </c:tx>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s-AR"/>
        </a:p>
      </c:txPr>
    </c:title>
    <c:autoTitleDeleted val="0"/>
    <c:plotArea>
      <c:layout>
        <c:manualLayout>
          <c:layoutTarget val="inner"/>
          <c:xMode val="edge"/>
          <c:yMode val="edge"/>
          <c:x val="9.9979546702535477E-2"/>
          <c:y val="0.14375352843013148"/>
          <c:w val="0.85835376144200781"/>
          <c:h val="0.61629687949103207"/>
        </c:manualLayout>
      </c:layout>
      <c:barChart>
        <c:barDir val="col"/>
        <c:grouping val="clustered"/>
        <c:varyColors val="0"/>
        <c:ser>
          <c:idx val="0"/>
          <c:order val="0"/>
          <c:spPr>
            <a:solidFill>
              <a:schemeClr val="tx1"/>
            </a:solidFill>
            <a:ln>
              <a:noFill/>
            </a:ln>
            <a:effectLst/>
          </c:spPr>
          <c:invertIfNegative val="0"/>
          <c:cat>
            <c:strRef>
              <c:f>'Cross-Validation'!$A$3:$A$17</c:f>
              <c:strCache>
                <c:ptCount val="15"/>
                <c:pt idx="0">
                  <c:v>B+tree</c:v>
                </c:pt>
                <c:pt idx="1">
                  <c:v>Backprop</c:v>
                </c:pt>
                <c:pt idx="2">
                  <c:v>Hotspot</c:v>
                </c:pt>
                <c:pt idx="3">
                  <c:v>Hotspot3D</c:v>
                </c:pt>
                <c:pt idx="4">
                  <c:v>LavaMD</c:v>
                </c:pt>
                <c:pt idx="5">
                  <c:v>Lud</c:v>
                </c:pt>
                <c:pt idx="6">
                  <c:v>Particlefilter</c:v>
                </c:pt>
                <c:pt idx="7">
                  <c:v>Sradv1</c:v>
                </c:pt>
                <c:pt idx="8">
                  <c:v>Sradv2</c:v>
                </c:pt>
                <c:pt idx="9">
                  <c:v>BT</c:v>
                </c:pt>
                <c:pt idx="10">
                  <c:v>CG</c:v>
                </c:pt>
                <c:pt idx="11">
                  <c:v>EP</c:v>
                </c:pt>
                <c:pt idx="12">
                  <c:v>FT</c:v>
                </c:pt>
                <c:pt idx="13">
                  <c:v>IS</c:v>
                </c:pt>
                <c:pt idx="14">
                  <c:v>LU</c:v>
                </c:pt>
              </c:strCache>
            </c:strRef>
          </c:cat>
          <c:val>
            <c:numRef>
              <c:f>'Cross-Validation'!$H$3:$H$17</c:f>
              <c:numCache>
                <c:formatCode>General</c:formatCode>
                <c:ptCount val="15"/>
                <c:pt idx="0">
                  <c:v>1.2667763408983961</c:v>
                </c:pt>
                <c:pt idx="1">
                  <c:v>3.1785723919464366</c:v>
                </c:pt>
                <c:pt idx="2">
                  <c:v>6.7869013150215499E-2</c:v>
                </c:pt>
                <c:pt idx="3">
                  <c:v>2.8526405847141234</c:v>
                </c:pt>
                <c:pt idx="4">
                  <c:v>6.4936505990141873</c:v>
                </c:pt>
                <c:pt idx="5">
                  <c:v>0.8068129310481823</c:v>
                </c:pt>
                <c:pt idx="6">
                  <c:v>1.5360045608601398</c:v>
                </c:pt>
                <c:pt idx="7">
                  <c:v>0.13816576058730659</c:v>
                </c:pt>
                <c:pt idx="8">
                  <c:v>3.8197656739793071E-2</c:v>
                </c:pt>
                <c:pt idx="9">
                  <c:v>1.7797401828647401</c:v>
                </c:pt>
                <c:pt idx="10">
                  <c:v>2.8888765897599114</c:v>
                </c:pt>
                <c:pt idx="11">
                  <c:v>0.15271885116020945</c:v>
                </c:pt>
                <c:pt idx="12">
                  <c:v>3.0986417537668807</c:v>
                </c:pt>
                <c:pt idx="13">
                  <c:v>1.9341683548720141</c:v>
                </c:pt>
                <c:pt idx="14">
                  <c:v>0.48470461546600452</c:v>
                </c:pt>
              </c:numCache>
            </c:numRef>
          </c:val>
          <c:extLst xmlns:c16r2="http://schemas.microsoft.com/office/drawing/2015/06/chart">
            <c:ext xmlns:c16="http://schemas.microsoft.com/office/drawing/2014/chart" uri="{C3380CC4-5D6E-409C-BE32-E72D297353CC}">
              <c16:uniqueId val="{00000000-674B-4F4C-86CE-DB82CA6C3590}"/>
            </c:ext>
          </c:extLst>
        </c:ser>
        <c:dLbls>
          <c:showLegendKey val="0"/>
          <c:showVal val="0"/>
          <c:showCatName val="0"/>
          <c:showSerName val="0"/>
          <c:showPercent val="0"/>
          <c:showBubbleSize val="0"/>
        </c:dLbls>
        <c:gapWidth val="219"/>
        <c:axId val="-276146336"/>
        <c:axId val="-276144160"/>
      </c:barChart>
      <c:catAx>
        <c:axId val="-27614633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Aplicación</a:t>
                </a:r>
              </a:p>
            </c:rich>
          </c:tx>
          <c:layout>
            <c:manualLayout>
              <c:xMode val="edge"/>
              <c:yMode val="edge"/>
              <c:x val="0.48602777819759097"/>
              <c:y val="0.926880802035928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4160"/>
        <c:crosses val="autoZero"/>
        <c:auto val="1"/>
        <c:lblAlgn val="ctr"/>
        <c:lblOffset val="100"/>
        <c:noMultiLvlLbl val="0"/>
      </c:catAx>
      <c:valAx>
        <c:axId val="-27614416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s-AR"/>
                  <a:t>Porcentaje</a:t>
                </a:r>
                <a:r>
                  <a:rPr lang="es-AR" baseline="0"/>
                  <a:t> [%]</a:t>
                </a:r>
                <a:endParaRPr lang="es-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s-A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s-AR"/>
          </a:p>
        </c:txPr>
        <c:crossAx val="-2761463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bg1"/>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LinFactNeighborX="-6366" custLinFactNeighborY="-17517"/>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54F83FC3-0905-45FE-A374-D676CDB07B0A}" type="presOf" srcId="{B8D01CEB-4C07-4C50-B977-1B8A26EF90F5}" destId="{2141E115-A9DD-4EAB-B2F1-3B341FB0B8E7}" srcOrd="0" destOrd="0" presId="urn:microsoft.com/office/officeart/2005/8/layout/cycle2"/>
    <dgm:cxn modelId="{D2402C53-E205-4A43-9554-FEEA80879198}" type="presOf" srcId="{B8D01CEB-4C07-4C50-B977-1B8A26EF90F5}" destId="{50D4B8E0-E319-4A4B-9E53-785ADF7A9030}" srcOrd="1" destOrd="0" presId="urn:microsoft.com/office/officeart/2005/8/layout/cycle2"/>
    <dgm:cxn modelId="{43280B47-4BC0-4FEB-91CC-6C3BAD5AD704}" type="presOf" srcId="{0FCB305A-E5E0-4EF6-B356-53AD4C35C7F6}" destId="{C327E8F3-E32A-45CD-B2E9-F0CFCDED40DA}" srcOrd="0" destOrd="0" presId="urn:microsoft.com/office/officeart/2005/8/layout/cycle2"/>
    <dgm:cxn modelId="{7458606A-1403-4C61-B784-5EEDD4D035D4}" type="presOf" srcId="{37A4779A-C312-4F0C-9F81-2F980C645D10}" destId="{9B1D24ED-A39D-4FFA-9970-0A0172299D83}" srcOrd="0" destOrd="0" presId="urn:microsoft.com/office/officeart/2005/8/layout/cycle2"/>
    <dgm:cxn modelId="{3C1008BA-A123-49D1-BA03-1F73525ED11B}" type="presOf" srcId="{B12BC0E2-5653-4807-8E5A-A9E639994138}" destId="{2B9CBACA-3544-4F9B-83C4-751623B3B92A}" srcOrd="0" destOrd="0" presId="urn:microsoft.com/office/officeart/2005/8/layout/cycle2"/>
    <dgm:cxn modelId="{9B53991C-DAC7-4A13-B5C9-152A8A71FD7F}" type="presOf" srcId="{BF2499FF-CE45-47B4-94BE-1FEE9B99E6E4}" destId="{CE806167-12F4-4373-8462-4555E0856450}" srcOrd="1" destOrd="0" presId="urn:microsoft.com/office/officeart/2005/8/layout/cycle2"/>
    <dgm:cxn modelId="{BC575377-AAFC-4CD1-BD61-B5BB921896FE}" type="presOf" srcId="{F995A955-AC85-473E-94AB-601D38E31979}" destId="{11B128CA-6381-410F-A12B-FCA13CDA70E8}" srcOrd="1"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759A41C9-B744-4783-B9E8-BA4283D868E1}" srcId="{725D3538-EEC2-42C0-A1CC-D183B5C228AE}" destId="{C7D216D7-0A1C-4F27-9C21-291AC127724E}" srcOrd="5" destOrd="0" parTransId="{2D6A8ECF-53E1-43F2-B8EC-0A9824137791}" sibTransId="{55E57EE5-CE59-41BA-9B11-8FCBA709D812}"/>
    <dgm:cxn modelId="{BD33843A-987E-4D14-A600-D413E321F08E}" type="presOf" srcId="{0FCB305A-E5E0-4EF6-B356-53AD4C35C7F6}" destId="{668E69E0-9376-489B-AE87-2E08CF58C1B2}" srcOrd="1" destOrd="0" presId="urn:microsoft.com/office/officeart/2005/8/layout/cycle2"/>
    <dgm:cxn modelId="{3A41689D-697D-456A-A58D-4E0F84385A8C}" type="presOf" srcId="{D335A245-B05E-4A9C-B3F3-641E4D380D0C}" destId="{1D744299-43C0-47A5-B886-E2D41C77D9ED}" srcOrd="0" destOrd="0" presId="urn:microsoft.com/office/officeart/2005/8/layout/cycle2"/>
    <dgm:cxn modelId="{2AFF0BBD-699C-4952-AF66-1A945AF30E75}" type="presOf" srcId="{725D3538-EEC2-42C0-A1CC-D183B5C228AE}" destId="{13A09362-7A6E-4CD2-A2DF-6733F3BBAE93}" srcOrd="0" destOrd="0" presId="urn:microsoft.com/office/officeart/2005/8/layout/cycle2"/>
    <dgm:cxn modelId="{D0E20162-E2F5-4E26-9FB8-1D2DEAD9267E}" type="presOf" srcId="{D335A245-B05E-4A9C-B3F3-641E4D380D0C}" destId="{C3F47726-713F-47EB-999D-C7A9F8CE69A7}" srcOrd="1" destOrd="0" presId="urn:microsoft.com/office/officeart/2005/8/layout/cycle2"/>
    <dgm:cxn modelId="{C49ADB58-C052-4D83-9BD8-3D4D62462C90}" type="presOf" srcId="{BF2499FF-CE45-47B4-94BE-1FEE9B99E6E4}" destId="{A7879377-A1AE-4C9F-A780-06EF86876E87}" srcOrd="0" destOrd="0" presId="urn:microsoft.com/office/officeart/2005/8/layout/cycle2"/>
    <dgm:cxn modelId="{78802767-54DA-4DAF-8BB6-CF6144B8C63D}" type="presOf" srcId="{251CDF59-9ED6-4927-8F10-CEFC83FEFB9F}" destId="{36AA5D77-910E-473E-9DF5-DB88D2843B4B}"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28E46D12-9029-48FC-A692-BD054631BC52}" type="presOf" srcId="{F74A3C22-861C-4212-81D7-E51BA80D2511}" destId="{04AB777F-E5C2-4385-8837-10282F7D340C}"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C4EBE15F-7D3F-4156-9236-77EC77DBB855}" type="presOf" srcId="{55E57EE5-CE59-41BA-9B11-8FCBA709D812}" destId="{4EF1BDFB-2EFE-4474-AAEC-428CA5F9038C}" srcOrd="0" destOrd="0" presId="urn:microsoft.com/office/officeart/2005/8/layout/cycle2"/>
    <dgm:cxn modelId="{0BEC9CE8-41EB-4BF6-B92F-1AAFC958ABB4}" type="presOf" srcId="{6DD83966-BB43-43FE-B361-0B8738273F50}" destId="{EF062D3C-8E4C-486D-A9B3-F90266ACE030}"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E378D7E-90AA-43A4-B579-B2B98C35B797}" type="presOf" srcId="{C7D216D7-0A1C-4F27-9C21-291AC127724E}" destId="{9DEE8CAB-823E-4C28-A225-A54EAB0C0651}" srcOrd="0" destOrd="0" presId="urn:microsoft.com/office/officeart/2005/8/layout/cycle2"/>
    <dgm:cxn modelId="{E08065E9-53BF-474D-8929-C88196B088B5}" type="presOf" srcId="{F995A955-AC85-473E-94AB-601D38E31979}" destId="{20F76F1A-201D-46CA-BC5D-23606639ACB2}"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979F09AF-7983-46A8-8964-E581D0162225}" type="presOf" srcId="{55E57EE5-CE59-41BA-9B11-8FCBA709D812}" destId="{5120C1BD-5452-4D00-BD0F-42DA6F5663EC}" srcOrd="1" destOrd="0" presId="urn:microsoft.com/office/officeart/2005/8/layout/cycle2"/>
    <dgm:cxn modelId="{AEB50099-D86A-4C58-B88C-98C040080F0C}" type="presParOf" srcId="{13A09362-7A6E-4CD2-A2DF-6733F3BBAE93}" destId="{EF062D3C-8E4C-486D-A9B3-F90266ACE030}" srcOrd="0" destOrd="0" presId="urn:microsoft.com/office/officeart/2005/8/layout/cycle2"/>
    <dgm:cxn modelId="{CBD26693-C5CD-4B91-ABDB-A1216CBC6E63}" type="presParOf" srcId="{13A09362-7A6E-4CD2-A2DF-6733F3BBAE93}" destId="{1D744299-43C0-47A5-B886-E2D41C77D9ED}" srcOrd="1" destOrd="0" presId="urn:microsoft.com/office/officeart/2005/8/layout/cycle2"/>
    <dgm:cxn modelId="{99D33BCA-086A-4410-AC6F-6D878C515D09}" type="presParOf" srcId="{1D744299-43C0-47A5-B886-E2D41C77D9ED}" destId="{C3F47726-713F-47EB-999D-C7A9F8CE69A7}" srcOrd="0" destOrd="0" presId="urn:microsoft.com/office/officeart/2005/8/layout/cycle2"/>
    <dgm:cxn modelId="{D8680711-0A4E-4BD4-8A1C-8CF6D330FF3E}" type="presParOf" srcId="{13A09362-7A6E-4CD2-A2DF-6733F3BBAE93}" destId="{9B1D24ED-A39D-4FFA-9970-0A0172299D83}" srcOrd="2" destOrd="0" presId="urn:microsoft.com/office/officeart/2005/8/layout/cycle2"/>
    <dgm:cxn modelId="{DA4944C8-9A40-413A-B9E2-6CCB056D37B5}" type="presParOf" srcId="{13A09362-7A6E-4CD2-A2DF-6733F3BBAE93}" destId="{20F76F1A-201D-46CA-BC5D-23606639ACB2}" srcOrd="3" destOrd="0" presId="urn:microsoft.com/office/officeart/2005/8/layout/cycle2"/>
    <dgm:cxn modelId="{27960FC0-4676-4C1D-AE42-38F8F328CD86}" type="presParOf" srcId="{20F76F1A-201D-46CA-BC5D-23606639ACB2}" destId="{11B128CA-6381-410F-A12B-FCA13CDA70E8}" srcOrd="0" destOrd="0" presId="urn:microsoft.com/office/officeart/2005/8/layout/cycle2"/>
    <dgm:cxn modelId="{DC362C30-D542-4DF9-8025-3BB2297F40E8}" type="presParOf" srcId="{13A09362-7A6E-4CD2-A2DF-6733F3BBAE93}" destId="{36AA5D77-910E-473E-9DF5-DB88D2843B4B}" srcOrd="4" destOrd="0" presId="urn:microsoft.com/office/officeart/2005/8/layout/cycle2"/>
    <dgm:cxn modelId="{CA938E0B-D184-44AE-9058-290C344D9727}" type="presParOf" srcId="{13A09362-7A6E-4CD2-A2DF-6733F3BBAE93}" destId="{2141E115-A9DD-4EAB-B2F1-3B341FB0B8E7}" srcOrd="5" destOrd="0" presId="urn:microsoft.com/office/officeart/2005/8/layout/cycle2"/>
    <dgm:cxn modelId="{300C4BF3-C899-4BB8-BA67-550CD2154DC9}" type="presParOf" srcId="{2141E115-A9DD-4EAB-B2F1-3B341FB0B8E7}" destId="{50D4B8E0-E319-4A4B-9E53-785ADF7A9030}" srcOrd="0" destOrd="0" presId="urn:microsoft.com/office/officeart/2005/8/layout/cycle2"/>
    <dgm:cxn modelId="{B488C00B-FA22-4676-8803-3D4A4CD16E29}" type="presParOf" srcId="{13A09362-7A6E-4CD2-A2DF-6733F3BBAE93}" destId="{2B9CBACA-3544-4F9B-83C4-751623B3B92A}" srcOrd="6" destOrd="0" presId="urn:microsoft.com/office/officeart/2005/8/layout/cycle2"/>
    <dgm:cxn modelId="{3D875861-3B9D-4CC6-BF04-A8D96BAEA3B4}" type="presParOf" srcId="{13A09362-7A6E-4CD2-A2DF-6733F3BBAE93}" destId="{C327E8F3-E32A-45CD-B2E9-F0CFCDED40DA}" srcOrd="7" destOrd="0" presId="urn:microsoft.com/office/officeart/2005/8/layout/cycle2"/>
    <dgm:cxn modelId="{91531CCD-15F3-4E9C-91B5-472C07A930E2}" type="presParOf" srcId="{C327E8F3-E32A-45CD-B2E9-F0CFCDED40DA}" destId="{668E69E0-9376-489B-AE87-2E08CF58C1B2}" srcOrd="0" destOrd="0" presId="urn:microsoft.com/office/officeart/2005/8/layout/cycle2"/>
    <dgm:cxn modelId="{E664DDB4-0C81-4361-99EE-CC83EFF9BABC}" type="presParOf" srcId="{13A09362-7A6E-4CD2-A2DF-6733F3BBAE93}" destId="{04AB777F-E5C2-4385-8837-10282F7D340C}" srcOrd="8" destOrd="0" presId="urn:microsoft.com/office/officeart/2005/8/layout/cycle2"/>
    <dgm:cxn modelId="{7B57A2ED-F912-4336-99F0-B1373044B147}" type="presParOf" srcId="{13A09362-7A6E-4CD2-A2DF-6733F3BBAE93}" destId="{A7879377-A1AE-4C9F-A780-06EF86876E87}" srcOrd="9" destOrd="0" presId="urn:microsoft.com/office/officeart/2005/8/layout/cycle2"/>
    <dgm:cxn modelId="{CCB9DCFA-5D86-492A-A8EF-FD8443BA7C4E}" type="presParOf" srcId="{A7879377-A1AE-4C9F-A780-06EF86876E87}" destId="{CE806167-12F4-4373-8462-4555E0856450}" srcOrd="0" destOrd="0" presId="urn:microsoft.com/office/officeart/2005/8/layout/cycle2"/>
    <dgm:cxn modelId="{A17235F1-34AF-4C50-B7B3-91F61A5F2F3A}" type="presParOf" srcId="{13A09362-7A6E-4CD2-A2DF-6733F3BBAE93}" destId="{9DEE8CAB-823E-4C28-A225-A54EAB0C0651}" srcOrd="10" destOrd="0" presId="urn:microsoft.com/office/officeart/2005/8/layout/cycle2"/>
    <dgm:cxn modelId="{86A0AD80-6C20-4EB2-99B5-0A57A9BA81FB}" type="presParOf" srcId="{13A09362-7A6E-4CD2-A2DF-6733F3BBAE93}" destId="{4EF1BDFB-2EFE-4474-AAEC-428CA5F9038C}" srcOrd="11" destOrd="0" presId="urn:microsoft.com/office/officeart/2005/8/layout/cycle2"/>
    <dgm:cxn modelId="{E417C51F-5D86-47C5-8DB8-696703A694F2}"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BEB1FFCC-9B36-4EA5-A422-A795428E9A98}" type="presOf" srcId="{0FCB305A-E5E0-4EF6-B356-53AD4C35C7F6}" destId="{C327E8F3-E32A-45CD-B2E9-F0CFCDED40DA}" srcOrd="0" destOrd="0" presId="urn:microsoft.com/office/officeart/2005/8/layout/cycle2"/>
    <dgm:cxn modelId="{D5D1F59A-4DB2-4CB1-9A1B-3536655E564F}" type="presOf" srcId="{BF2499FF-CE45-47B4-94BE-1FEE9B99E6E4}" destId="{A7879377-A1AE-4C9F-A780-06EF86876E87}" srcOrd="0" destOrd="0" presId="urn:microsoft.com/office/officeart/2005/8/layout/cycle2"/>
    <dgm:cxn modelId="{AFC7ED04-80E4-4580-9FFF-9820DEA1BAEF}" type="presOf" srcId="{C7D216D7-0A1C-4F27-9C21-291AC127724E}" destId="{9DEE8CAB-823E-4C28-A225-A54EAB0C0651}" srcOrd="0" destOrd="0" presId="urn:microsoft.com/office/officeart/2005/8/layout/cycle2"/>
    <dgm:cxn modelId="{CFDE2012-6E8E-4C60-9973-2D450BA9FC8F}" type="presOf" srcId="{55E57EE5-CE59-41BA-9B11-8FCBA709D812}" destId="{4EF1BDFB-2EFE-4474-AAEC-428CA5F9038C}"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9A7BCA9F-3BCC-41A6-BFDD-3C4E5D51D6E6}" type="presOf" srcId="{F995A955-AC85-473E-94AB-601D38E31979}" destId="{11B128CA-6381-410F-A12B-FCA13CDA70E8}"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FEEC8727-7DBF-4D7F-B0CE-C40F015DCD47}" srcId="{725D3538-EEC2-42C0-A1CC-D183B5C228AE}" destId="{6DD83966-BB43-43FE-B361-0B8738273F50}" srcOrd="0" destOrd="0" parTransId="{C79710F0-B237-4FC2-B910-DB3793401C15}" sibTransId="{D335A245-B05E-4A9C-B3F3-641E4D380D0C}"/>
    <dgm:cxn modelId="{0267677D-CF65-44A6-91B1-82F04CEAAE6B}" type="presOf" srcId="{BF2499FF-CE45-47B4-94BE-1FEE9B99E6E4}" destId="{CE806167-12F4-4373-8462-4555E0856450}"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EF39C218-738D-4DCD-9F95-816203516759}" type="presOf" srcId="{B12BC0E2-5653-4807-8E5A-A9E639994138}" destId="{2B9CBACA-3544-4F9B-83C4-751623B3B92A}" srcOrd="0" destOrd="0" presId="urn:microsoft.com/office/officeart/2005/8/layout/cycle2"/>
    <dgm:cxn modelId="{47CA7F4B-35E1-49E5-9E51-DAD3D18B64BF}" type="presOf" srcId="{F74A3C22-861C-4212-81D7-E51BA80D2511}" destId="{04AB777F-E5C2-4385-8837-10282F7D340C}" srcOrd="0" destOrd="0" presId="urn:microsoft.com/office/officeart/2005/8/layout/cycle2"/>
    <dgm:cxn modelId="{DF5D3F8A-8726-41B2-8FD9-B75834A11E94}" type="presOf" srcId="{B8D01CEB-4C07-4C50-B977-1B8A26EF90F5}" destId="{2141E115-A9DD-4EAB-B2F1-3B341FB0B8E7}" srcOrd="0" destOrd="0" presId="urn:microsoft.com/office/officeart/2005/8/layout/cycle2"/>
    <dgm:cxn modelId="{BA313908-BC85-4FD2-88A2-BA5B3BAD8237}" type="presOf" srcId="{6DD83966-BB43-43FE-B361-0B8738273F50}" destId="{EF062D3C-8E4C-486D-A9B3-F90266ACE030}" srcOrd="0" destOrd="0" presId="urn:microsoft.com/office/officeart/2005/8/layout/cycle2"/>
    <dgm:cxn modelId="{C459780D-90DD-4FB6-BBE9-07BA7F7A457B}" type="presOf" srcId="{0FCB305A-E5E0-4EF6-B356-53AD4C35C7F6}" destId="{668E69E0-9376-489B-AE87-2E08CF58C1B2}"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2098FF8-2713-4674-96ED-03101037EB59}" type="presOf" srcId="{37A4779A-C312-4F0C-9F81-2F980C645D10}" destId="{9B1D24ED-A39D-4FFA-9970-0A0172299D83}" srcOrd="0" destOrd="0" presId="urn:microsoft.com/office/officeart/2005/8/layout/cycle2"/>
    <dgm:cxn modelId="{E65CF7BD-94ED-4A7D-A183-13C1295105ED}" type="presOf" srcId="{55E57EE5-CE59-41BA-9B11-8FCBA709D812}" destId="{5120C1BD-5452-4D00-BD0F-42DA6F5663EC}" srcOrd="1" destOrd="0" presId="urn:microsoft.com/office/officeart/2005/8/layout/cycle2"/>
    <dgm:cxn modelId="{AC9B62D1-F0C9-4568-8176-38D54AD39633}" type="presOf" srcId="{725D3538-EEC2-42C0-A1CC-D183B5C228AE}" destId="{13A09362-7A6E-4CD2-A2DF-6733F3BBAE93}" srcOrd="0" destOrd="0" presId="urn:microsoft.com/office/officeart/2005/8/layout/cycle2"/>
    <dgm:cxn modelId="{D3DCDEFD-35F9-401C-8972-46284BF6343E}" type="presOf" srcId="{251CDF59-9ED6-4927-8F10-CEFC83FEFB9F}" destId="{36AA5D77-910E-473E-9DF5-DB88D2843B4B}" srcOrd="0" destOrd="0" presId="urn:microsoft.com/office/officeart/2005/8/layout/cycle2"/>
    <dgm:cxn modelId="{564B187E-BFB8-44CD-855A-4C2E41D18CB7}" type="presOf" srcId="{D335A245-B05E-4A9C-B3F3-641E4D380D0C}" destId="{C3F47726-713F-47EB-999D-C7A9F8CE69A7}" srcOrd="1" destOrd="0" presId="urn:microsoft.com/office/officeart/2005/8/layout/cycle2"/>
    <dgm:cxn modelId="{FC35F5DF-2297-4F78-B09E-EB68D3FB5D38}" type="presOf" srcId="{F995A955-AC85-473E-94AB-601D38E31979}" destId="{20F76F1A-201D-46CA-BC5D-23606639ACB2}" srcOrd="0" destOrd="0" presId="urn:microsoft.com/office/officeart/2005/8/layout/cycle2"/>
    <dgm:cxn modelId="{C437FBD5-348F-4931-B7F3-918B42EFA1E8}" type="presOf" srcId="{B8D01CEB-4C07-4C50-B977-1B8A26EF90F5}" destId="{50D4B8E0-E319-4A4B-9E53-785ADF7A9030}" srcOrd="1" destOrd="0" presId="urn:microsoft.com/office/officeart/2005/8/layout/cycle2"/>
    <dgm:cxn modelId="{0E855E43-A6FC-418C-B2E0-0B5B08FB801D}" type="presOf" srcId="{D335A245-B05E-4A9C-B3F3-641E4D380D0C}" destId="{1D744299-43C0-47A5-B886-E2D41C77D9ED}" srcOrd="0" destOrd="0" presId="urn:microsoft.com/office/officeart/2005/8/layout/cycle2"/>
    <dgm:cxn modelId="{29F378F4-C591-4C59-BF05-BA53B9BB52DE}" type="presParOf" srcId="{13A09362-7A6E-4CD2-A2DF-6733F3BBAE93}" destId="{EF062D3C-8E4C-486D-A9B3-F90266ACE030}" srcOrd="0" destOrd="0" presId="urn:microsoft.com/office/officeart/2005/8/layout/cycle2"/>
    <dgm:cxn modelId="{283A7E2D-D929-4E77-A0D4-9A2AA6067720}" type="presParOf" srcId="{13A09362-7A6E-4CD2-A2DF-6733F3BBAE93}" destId="{1D744299-43C0-47A5-B886-E2D41C77D9ED}" srcOrd="1" destOrd="0" presId="urn:microsoft.com/office/officeart/2005/8/layout/cycle2"/>
    <dgm:cxn modelId="{004F4865-72AB-46C3-AA50-DE3539E75777}" type="presParOf" srcId="{1D744299-43C0-47A5-B886-E2D41C77D9ED}" destId="{C3F47726-713F-47EB-999D-C7A9F8CE69A7}" srcOrd="0" destOrd="0" presId="urn:microsoft.com/office/officeart/2005/8/layout/cycle2"/>
    <dgm:cxn modelId="{0146CB71-7E2E-4739-98A5-B927D0A8B21B}" type="presParOf" srcId="{13A09362-7A6E-4CD2-A2DF-6733F3BBAE93}" destId="{9B1D24ED-A39D-4FFA-9970-0A0172299D83}" srcOrd="2" destOrd="0" presId="urn:microsoft.com/office/officeart/2005/8/layout/cycle2"/>
    <dgm:cxn modelId="{078816F2-3555-4BE6-8AF8-8049C3FEBB35}" type="presParOf" srcId="{13A09362-7A6E-4CD2-A2DF-6733F3BBAE93}" destId="{20F76F1A-201D-46CA-BC5D-23606639ACB2}" srcOrd="3" destOrd="0" presId="urn:microsoft.com/office/officeart/2005/8/layout/cycle2"/>
    <dgm:cxn modelId="{D1FDDBAB-070E-4B37-A990-317EFFF475DA}" type="presParOf" srcId="{20F76F1A-201D-46CA-BC5D-23606639ACB2}" destId="{11B128CA-6381-410F-A12B-FCA13CDA70E8}" srcOrd="0" destOrd="0" presId="urn:microsoft.com/office/officeart/2005/8/layout/cycle2"/>
    <dgm:cxn modelId="{6FB1DD34-B5EC-445C-B6FA-751BA62C1A8A}" type="presParOf" srcId="{13A09362-7A6E-4CD2-A2DF-6733F3BBAE93}" destId="{36AA5D77-910E-473E-9DF5-DB88D2843B4B}" srcOrd="4" destOrd="0" presId="urn:microsoft.com/office/officeart/2005/8/layout/cycle2"/>
    <dgm:cxn modelId="{66D1AE8E-A2AD-4482-BE99-5BB10BF453C6}" type="presParOf" srcId="{13A09362-7A6E-4CD2-A2DF-6733F3BBAE93}" destId="{2141E115-A9DD-4EAB-B2F1-3B341FB0B8E7}" srcOrd="5" destOrd="0" presId="urn:microsoft.com/office/officeart/2005/8/layout/cycle2"/>
    <dgm:cxn modelId="{92A34555-A5D5-4085-85E2-33567A11020B}" type="presParOf" srcId="{2141E115-A9DD-4EAB-B2F1-3B341FB0B8E7}" destId="{50D4B8E0-E319-4A4B-9E53-785ADF7A9030}" srcOrd="0" destOrd="0" presId="urn:microsoft.com/office/officeart/2005/8/layout/cycle2"/>
    <dgm:cxn modelId="{3BC31349-D88E-4982-9024-5365B922D7BB}" type="presParOf" srcId="{13A09362-7A6E-4CD2-A2DF-6733F3BBAE93}" destId="{2B9CBACA-3544-4F9B-83C4-751623B3B92A}" srcOrd="6" destOrd="0" presId="urn:microsoft.com/office/officeart/2005/8/layout/cycle2"/>
    <dgm:cxn modelId="{37C63198-9E46-4114-BAB8-B3DDCC19550E}" type="presParOf" srcId="{13A09362-7A6E-4CD2-A2DF-6733F3BBAE93}" destId="{C327E8F3-E32A-45CD-B2E9-F0CFCDED40DA}" srcOrd="7" destOrd="0" presId="urn:microsoft.com/office/officeart/2005/8/layout/cycle2"/>
    <dgm:cxn modelId="{2BA0C2F8-8143-4445-8ACA-74CD4EFD7B9A}" type="presParOf" srcId="{C327E8F3-E32A-45CD-B2E9-F0CFCDED40DA}" destId="{668E69E0-9376-489B-AE87-2E08CF58C1B2}" srcOrd="0" destOrd="0" presId="urn:microsoft.com/office/officeart/2005/8/layout/cycle2"/>
    <dgm:cxn modelId="{C9A54EE1-7717-4701-B3DC-7114921CA297}" type="presParOf" srcId="{13A09362-7A6E-4CD2-A2DF-6733F3BBAE93}" destId="{04AB777F-E5C2-4385-8837-10282F7D340C}" srcOrd="8" destOrd="0" presId="urn:microsoft.com/office/officeart/2005/8/layout/cycle2"/>
    <dgm:cxn modelId="{715F1AA5-BB20-4749-B936-5D70B45A951F}" type="presParOf" srcId="{13A09362-7A6E-4CD2-A2DF-6733F3BBAE93}" destId="{A7879377-A1AE-4C9F-A780-06EF86876E87}" srcOrd="9" destOrd="0" presId="urn:microsoft.com/office/officeart/2005/8/layout/cycle2"/>
    <dgm:cxn modelId="{0752B730-6475-4451-AA05-EE4CAFC82A5B}" type="presParOf" srcId="{A7879377-A1AE-4C9F-A780-06EF86876E87}" destId="{CE806167-12F4-4373-8462-4555E0856450}" srcOrd="0" destOrd="0" presId="urn:microsoft.com/office/officeart/2005/8/layout/cycle2"/>
    <dgm:cxn modelId="{89F64D0D-49C5-461A-B3F2-00D0270C0D25}" type="presParOf" srcId="{13A09362-7A6E-4CD2-A2DF-6733F3BBAE93}" destId="{9DEE8CAB-823E-4C28-A225-A54EAB0C0651}" srcOrd="10" destOrd="0" presId="urn:microsoft.com/office/officeart/2005/8/layout/cycle2"/>
    <dgm:cxn modelId="{A908A07A-EE02-4B91-A537-24383F6EA10A}" type="presParOf" srcId="{13A09362-7A6E-4CD2-A2DF-6733F3BBAE93}" destId="{4EF1BDFB-2EFE-4474-AAEC-428CA5F9038C}" srcOrd="11" destOrd="0" presId="urn:microsoft.com/office/officeart/2005/8/layout/cycle2"/>
    <dgm:cxn modelId="{75965075-489C-463E-900A-E9C975776F61}"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8EB806B-3268-473F-86F0-9AA9517C0395}" type="presOf" srcId="{37A4779A-C312-4F0C-9F81-2F980C645D10}" destId="{9B1D24ED-A39D-4FFA-9970-0A0172299D83}"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D998B372-008C-402C-B0C3-285A4DC57032}" type="presOf" srcId="{BF2499FF-CE45-47B4-94BE-1FEE9B99E6E4}" destId="{CE806167-12F4-4373-8462-4555E0856450}" srcOrd="1" destOrd="0" presId="urn:microsoft.com/office/officeart/2005/8/layout/cycle2"/>
    <dgm:cxn modelId="{4DBC4E9B-9FD3-4E96-9EE8-97F685DCD824}" type="presOf" srcId="{D335A245-B05E-4A9C-B3F3-641E4D380D0C}" destId="{C3F47726-713F-47EB-999D-C7A9F8CE69A7}" srcOrd="1" destOrd="0" presId="urn:microsoft.com/office/officeart/2005/8/layout/cycle2"/>
    <dgm:cxn modelId="{729E9194-FFEE-4AA1-A938-9AFF1586AAD0}" type="presOf" srcId="{0FCB305A-E5E0-4EF6-B356-53AD4C35C7F6}" destId="{668E69E0-9376-489B-AE87-2E08CF58C1B2}"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FEEC8727-7DBF-4D7F-B0CE-C40F015DCD47}" srcId="{725D3538-EEC2-42C0-A1CC-D183B5C228AE}" destId="{6DD83966-BB43-43FE-B361-0B8738273F50}" srcOrd="0" destOrd="0" parTransId="{C79710F0-B237-4FC2-B910-DB3793401C15}" sibTransId="{D335A245-B05E-4A9C-B3F3-641E4D380D0C}"/>
    <dgm:cxn modelId="{0C3B4084-2403-4DA9-A3AC-3AB8D9079D7D}" type="presOf" srcId="{55E57EE5-CE59-41BA-9B11-8FCBA709D812}" destId="{4EF1BDFB-2EFE-4474-AAEC-428CA5F9038C}" srcOrd="0" destOrd="0" presId="urn:microsoft.com/office/officeart/2005/8/layout/cycle2"/>
    <dgm:cxn modelId="{76F30120-330D-4BD8-86DF-A7ACA82F7C3D}" type="presOf" srcId="{0FCB305A-E5E0-4EF6-B356-53AD4C35C7F6}" destId="{C327E8F3-E32A-45CD-B2E9-F0CFCDED40DA}"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1E8F61B5-4530-416C-9CCC-30BA03A69E4F}" type="presOf" srcId="{D335A245-B05E-4A9C-B3F3-641E4D380D0C}" destId="{1D744299-43C0-47A5-B886-E2D41C77D9ED}" srcOrd="0" destOrd="0" presId="urn:microsoft.com/office/officeart/2005/8/layout/cycle2"/>
    <dgm:cxn modelId="{36A5E4F7-F6F4-45F1-8751-52A2CD75A6C9}" type="presOf" srcId="{BF2499FF-CE45-47B4-94BE-1FEE9B99E6E4}" destId="{A7879377-A1AE-4C9F-A780-06EF86876E87}" srcOrd="0" destOrd="0" presId="urn:microsoft.com/office/officeart/2005/8/layout/cycle2"/>
    <dgm:cxn modelId="{983C907B-B8CB-4C2D-BC9E-3F3719CC3C95}" type="presOf" srcId="{725D3538-EEC2-42C0-A1CC-D183B5C228AE}" destId="{13A09362-7A6E-4CD2-A2DF-6733F3BBAE93}" srcOrd="0" destOrd="0" presId="urn:microsoft.com/office/officeart/2005/8/layout/cycle2"/>
    <dgm:cxn modelId="{94365B8B-9E9D-4613-A094-CAC2537596AD}"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B5F7FCD9-E2EE-410E-BB12-BA4B96B003AA}" type="presOf" srcId="{6DD83966-BB43-43FE-B361-0B8738273F50}" destId="{EF062D3C-8E4C-486D-A9B3-F90266ACE030}" srcOrd="0" destOrd="0" presId="urn:microsoft.com/office/officeart/2005/8/layout/cycle2"/>
    <dgm:cxn modelId="{FF9A37E8-C04D-47FF-BA32-307EB7466D8D}" type="presOf" srcId="{F995A955-AC85-473E-94AB-601D38E31979}" destId="{20F76F1A-201D-46CA-BC5D-23606639ACB2}" srcOrd="0" destOrd="0" presId="urn:microsoft.com/office/officeart/2005/8/layout/cycle2"/>
    <dgm:cxn modelId="{B1B90218-0DC9-47DE-855F-43FEF52501A5}" type="presOf" srcId="{55E57EE5-CE59-41BA-9B11-8FCBA709D812}" destId="{5120C1BD-5452-4D00-BD0F-42DA6F5663EC}" srcOrd="1" destOrd="0" presId="urn:microsoft.com/office/officeart/2005/8/layout/cycle2"/>
    <dgm:cxn modelId="{71BF88BC-E253-4483-822A-F8BE55060ADC}" type="presOf" srcId="{F995A955-AC85-473E-94AB-601D38E31979}" destId="{11B128CA-6381-410F-A12B-FCA13CDA70E8}" srcOrd="1" destOrd="0" presId="urn:microsoft.com/office/officeart/2005/8/layout/cycle2"/>
    <dgm:cxn modelId="{DC83AD70-F82E-4374-B08B-2F1EF657002F}" type="presOf" srcId="{251CDF59-9ED6-4927-8F10-CEFC83FEFB9F}" destId="{36AA5D77-910E-473E-9DF5-DB88D2843B4B}" srcOrd="0" destOrd="0" presId="urn:microsoft.com/office/officeart/2005/8/layout/cycle2"/>
    <dgm:cxn modelId="{C6C43049-BEFA-4DB3-B140-B67B151E34D8}" type="presOf" srcId="{B12BC0E2-5653-4807-8E5A-A9E639994138}" destId="{2B9CBACA-3544-4F9B-83C4-751623B3B92A}" srcOrd="0" destOrd="0" presId="urn:microsoft.com/office/officeart/2005/8/layout/cycle2"/>
    <dgm:cxn modelId="{B79F132C-271F-4EC2-95C2-827EE791C0F4}" type="presOf" srcId="{B8D01CEB-4C07-4C50-B977-1B8A26EF90F5}" destId="{2141E115-A9DD-4EAB-B2F1-3B341FB0B8E7}" srcOrd="0" destOrd="0" presId="urn:microsoft.com/office/officeart/2005/8/layout/cycle2"/>
    <dgm:cxn modelId="{36BADC7D-4D79-42BA-AF3B-0F43B7FB7432}" type="presOf" srcId="{F74A3C22-861C-4212-81D7-E51BA80D2511}" destId="{04AB777F-E5C2-4385-8837-10282F7D340C}" srcOrd="0" destOrd="0" presId="urn:microsoft.com/office/officeart/2005/8/layout/cycle2"/>
    <dgm:cxn modelId="{C3DE918F-374C-44D6-A04B-2072D684BD94}" type="presOf" srcId="{B8D01CEB-4C07-4C50-B977-1B8A26EF90F5}" destId="{50D4B8E0-E319-4A4B-9E53-785ADF7A9030}" srcOrd="1" destOrd="0" presId="urn:microsoft.com/office/officeart/2005/8/layout/cycle2"/>
    <dgm:cxn modelId="{0565C464-3790-4472-AF37-C4EDED66C849}" type="presParOf" srcId="{13A09362-7A6E-4CD2-A2DF-6733F3BBAE93}" destId="{EF062D3C-8E4C-486D-A9B3-F90266ACE030}" srcOrd="0" destOrd="0" presId="urn:microsoft.com/office/officeart/2005/8/layout/cycle2"/>
    <dgm:cxn modelId="{BFCD96F8-983D-402E-916F-87E86F75F978}" type="presParOf" srcId="{13A09362-7A6E-4CD2-A2DF-6733F3BBAE93}" destId="{1D744299-43C0-47A5-B886-E2D41C77D9ED}" srcOrd="1" destOrd="0" presId="urn:microsoft.com/office/officeart/2005/8/layout/cycle2"/>
    <dgm:cxn modelId="{17238A45-79C6-4F75-A835-34B894EA9DCB}" type="presParOf" srcId="{1D744299-43C0-47A5-B886-E2D41C77D9ED}" destId="{C3F47726-713F-47EB-999D-C7A9F8CE69A7}" srcOrd="0" destOrd="0" presId="urn:microsoft.com/office/officeart/2005/8/layout/cycle2"/>
    <dgm:cxn modelId="{D4C573F7-070B-4032-8768-2AD5C16D0345}" type="presParOf" srcId="{13A09362-7A6E-4CD2-A2DF-6733F3BBAE93}" destId="{9B1D24ED-A39D-4FFA-9970-0A0172299D83}" srcOrd="2" destOrd="0" presId="urn:microsoft.com/office/officeart/2005/8/layout/cycle2"/>
    <dgm:cxn modelId="{4B3235E0-B500-4854-996A-F374E64B3F67}" type="presParOf" srcId="{13A09362-7A6E-4CD2-A2DF-6733F3BBAE93}" destId="{20F76F1A-201D-46CA-BC5D-23606639ACB2}" srcOrd="3" destOrd="0" presId="urn:microsoft.com/office/officeart/2005/8/layout/cycle2"/>
    <dgm:cxn modelId="{7469BFF8-617C-4067-9D35-8392017EC674}" type="presParOf" srcId="{20F76F1A-201D-46CA-BC5D-23606639ACB2}" destId="{11B128CA-6381-410F-A12B-FCA13CDA70E8}" srcOrd="0" destOrd="0" presId="urn:microsoft.com/office/officeart/2005/8/layout/cycle2"/>
    <dgm:cxn modelId="{0971676E-72E7-438C-B114-6A9059A0E4C0}" type="presParOf" srcId="{13A09362-7A6E-4CD2-A2DF-6733F3BBAE93}" destId="{36AA5D77-910E-473E-9DF5-DB88D2843B4B}" srcOrd="4" destOrd="0" presId="urn:microsoft.com/office/officeart/2005/8/layout/cycle2"/>
    <dgm:cxn modelId="{1B66F499-CF4D-45D4-97D2-8C7EF21A8BDB}" type="presParOf" srcId="{13A09362-7A6E-4CD2-A2DF-6733F3BBAE93}" destId="{2141E115-A9DD-4EAB-B2F1-3B341FB0B8E7}" srcOrd="5" destOrd="0" presId="urn:microsoft.com/office/officeart/2005/8/layout/cycle2"/>
    <dgm:cxn modelId="{7DB3679E-4A7D-45C9-93DD-01F6B1BFAA52}" type="presParOf" srcId="{2141E115-A9DD-4EAB-B2F1-3B341FB0B8E7}" destId="{50D4B8E0-E319-4A4B-9E53-785ADF7A9030}" srcOrd="0" destOrd="0" presId="urn:microsoft.com/office/officeart/2005/8/layout/cycle2"/>
    <dgm:cxn modelId="{3714F6D0-4503-4697-97E0-351FC9B710D7}" type="presParOf" srcId="{13A09362-7A6E-4CD2-A2DF-6733F3BBAE93}" destId="{2B9CBACA-3544-4F9B-83C4-751623B3B92A}" srcOrd="6" destOrd="0" presId="urn:microsoft.com/office/officeart/2005/8/layout/cycle2"/>
    <dgm:cxn modelId="{8E9AF613-5A3A-4AE3-AC76-604C688F26C1}" type="presParOf" srcId="{13A09362-7A6E-4CD2-A2DF-6733F3BBAE93}" destId="{C327E8F3-E32A-45CD-B2E9-F0CFCDED40DA}" srcOrd="7" destOrd="0" presId="urn:microsoft.com/office/officeart/2005/8/layout/cycle2"/>
    <dgm:cxn modelId="{20C82E37-59DB-441D-A542-5DB772DD9F37}" type="presParOf" srcId="{C327E8F3-E32A-45CD-B2E9-F0CFCDED40DA}" destId="{668E69E0-9376-489B-AE87-2E08CF58C1B2}" srcOrd="0" destOrd="0" presId="urn:microsoft.com/office/officeart/2005/8/layout/cycle2"/>
    <dgm:cxn modelId="{32C65B45-77ED-4057-94F6-5052A0804F79}" type="presParOf" srcId="{13A09362-7A6E-4CD2-A2DF-6733F3BBAE93}" destId="{04AB777F-E5C2-4385-8837-10282F7D340C}" srcOrd="8" destOrd="0" presId="urn:microsoft.com/office/officeart/2005/8/layout/cycle2"/>
    <dgm:cxn modelId="{C4F0EF64-C6E0-4628-948B-CADED378F6F3}" type="presParOf" srcId="{13A09362-7A6E-4CD2-A2DF-6733F3BBAE93}" destId="{A7879377-A1AE-4C9F-A780-06EF86876E87}" srcOrd="9" destOrd="0" presId="urn:microsoft.com/office/officeart/2005/8/layout/cycle2"/>
    <dgm:cxn modelId="{48AE344D-1DAF-40E9-B536-0AC1E52462D5}" type="presParOf" srcId="{A7879377-A1AE-4C9F-A780-06EF86876E87}" destId="{CE806167-12F4-4373-8462-4555E0856450}" srcOrd="0" destOrd="0" presId="urn:microsoft.com/office/officeart/2005/8/layout/cycle2"/>
    <dgm:cxn modelId="{CA65E994-0D25-4E28-87D2-769B154CC4C3}" type="presParOf" srcId="{13A09362-7A6E-4CD2-A2DF-6733F3BBAE93}" destId="{9DEE8CAB-823E-4C28-A225-A54EAB0C0651}" srcOrd="10" destOrd="0" presId="urn:microsoft.com/office/officeart/2005/8/layout/cycle2"/>
    <dgm:cxn modelId="{7EAB5516-E944-4D8F-9AE7-78A26F6B78A8}" type="presParOf" srcId="{13A09362-7A6E-4CD2-A2DF-6733F3BBAE93}" destId="{4EF1BDFB-2EFE-4474-AAEC-428CA5F9038C}" srcOrd="11" destOrd="0" presId="urn:microsoft.com/office/officeart/2005/8/layout/cycle2"/>
    <dgm:cxn modelId="{F1A72A5A-5453-4674-B4D1-2C30A896171F}"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37DE517-A009-4076-8C07-1C09DD7DD1F3}" type="presOf" srcId="{6DD83966-BB43-43FE-B361-0B8738273F50}" destId="{EF062D3C-8E4C-486D-A9B3-F90266ACE030}" srcOrd="0" destOrd="0" presId="urn:microsoft.com/office/officeart/2005/8/layout/cycle2"/>
    <dgm:cxn modelId="{F082C81D-6283-417B-96F4-487645A322CC}" type="presOf" srcId="{B8D01CEB-4C07-4C50-B977-1B8A26EF90F5}" destId="{50D4B8E0-E319-4A4B-9E53-785ADF7A9030}" srcOrd="1" destOrd="0" presId="urn:microsoft.com/office/officeart/2005/8/layout/cycle2"/>
    <dgm:cxn modelId="{6CF84F6D-A180-4352-A8E2-5B2B66C27A6E}" type="presOf" srcId="{D335A245-B05E-4A9C-B3F3-641E4D380D0C}" destId="{C3F47726-713F-47EB-999D-C7A9F8CE69A7}" srcOrd="1" destOrd="0" presId="urn:microsoft.com/office/officeart/2005/8/layout/cycle2"/>
    <dgm:cxn modelId="{4ED4648A-F646-497D-886F-12BFE3326216}" type="presOf" srcId="{F74A3C22-861C-4212-81D7-E51BA80D2511}" destId="{04AB777F-E5C2-4385-8837-10282F7D340C}"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759A41C9-B744-4783-B9E8-BA4283D868E1}" srcId="{725D3538-EEC2-42C0-A1CC-D183B5C228AE}" destId="{C7D216D7-0A1C-4F27-9C21-291AC127724E}" srcOrd="5" destOrd="0" parTransId="{2D6A8ECF-53E1-43F2-B8EC-0A9824137791}" sibTransId="{55E57EE5-CE59-41BA-9B11-8FCBA709D812}"/>
    <dgm:cxn modelId="{F8793FAC-671B-4EFB-A78F-EA62132FC96D}" type="presOf" srcId="{55E57EE5-CE59-41BA-9B11-8FCBA709D812}" destId="{4EF1BDFB-2EFE-4474-AAEC-428CA5F9038C}" srcOrd="0" destOrd="0" presId="urn:microsoft.com/office/officeart/2005/8/layout/cycle2"/>
    <dgm:cxn modelId="{CAC02D41-5C2F-4B19-A4C4-D654893C1EDD}" type="presOf" srcId="{B8D01CEB-4C07-4C50-B977-1B8A26EF90F5}" destId="{2141E115-A9DD-4EAB-B2F1-3B341FB0B8E7}" srcOrd="0" destOrd="0" presId="urn:microsoft.com/office/officeart/2005/8/layout/cycle2"/>
    <dgm:cxn modelId="{3F502669-9A54-4479-BF47-43C92C402714}" type="presOf" srcId="{B12BC0E2-5653-4807-8E5A-A9E639994138}" destId="{2B9CBACA-3544-4F9B-83C4-751623B3B92A}" srcOrd="0" destOrd="0" presId="urn:microsoft.com/office/officeart/2005/8/layout/cycle2"/>
    <dgm:cxn modelId="{D230A6E7-6D1A-473D-B1B0-A7D917D437D7}" type="presOf" srcId="{0FCB305A-E5E0-4EF6-B356-53AD4C35C7F6}" destId="{668E69E0-9376-489B-AE87-2E08CF58C1B2}" srcOrd="1" destOrd="0" presId="urn:microsoft.com/office/officeart/2005/8/layout/cycle2"/>
    <dgm:cxn modelId="{5691E2DF-5871-4804-902B-B6DBAE1E0BA9}" type="presOf" srcId="{0FCB305A-E5E0-4EF6-B356-53AD4C35C7F6}" destId="{C327E8F3-E32A-45CD-B2E9-F0CFCDED40DA}" srcOrd="0" destOrd="0" presId="urn:microsoft.com/office/officeart/2005/8/layout/cycle2"/>
    <dgm:cxn modelId="{FBF66F38-54AF-4472-8361-4CD100CE3FF3}" type="presOf" srcId="{725D3538-EEC2-42C0-A1CC-D183B5C228AE}" destId="{13A09362-7A6E-4CD2-A2DF-6733F3BBAE93}" srcOrd="0" destOrd="0" presId="urn:microsoft.com/office/officeart/2005/8/layout/cycle2"/>
    <dgm:cxn modelId="{CA2085FC-FF9F-44CD-BBCF-0A16198FB1E2}" type="presOf" srcId="{251CDF59-9ED6-4927-8F10-CEFC83FEFB9F}" destId="{36AA5D77-910E-473E-9DF5-DB88D2843B4B}" srcOrd="0" destOrd="0" presId="urn:microsoft.com/office/officeart/2005/8/layout/cycle2"/>
    <dgm:cxn modelId="{4BCD74EC-7D46-4E90-A256-0EFBCFDF8BDD}" type="presOf" srcId="{BF2499FF-CE45-47B4-94BE-1FEE9B99E6E4}" destId="{CE806167-12F4-4373-8462-4555E0856450}"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2AF54B26-F6B8-421A-B834-0634A718B18D}" type="presOf" srcId="{F995A955-AC85-473E-94AB-601D38E31979}" destId="{20F76F1A-201D-46CA-BC5D-23606639ACB2}" srcOrd="0" destOrd="0" presId="urn:microsoft.com/office/officeart/2005/8/layout/cycle2"/>
    <dgm:cxn modelId="{91E0E313-32D7-432C-A4FC-F753F3E352CC}" type="presOf" srcId="{55E57EE5-CE59-41BA-9B11-8FCBA709D812}" destId="{5120C1BD-5452-4D00-BD0F-42DA6F5663EC}" srcOrd="1" destOrd="0" presId="urn:microsoft.com/office/officeart/2005/8/layout/cycle2"/>
    <dgm:cxn modelId="{FC37B809-E3FE-4CE1-AEF3-30D9B5284B59}" type="presOf" srcId="{D335A245-B05E-4A9C-B3F3-641E4D380D0C}" destId="{1D744299-43C0-47A5-B886-E2D41C77D9ED}"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A273C442-E9C5-4EFF-A328-1250328E80C8}" type="presOf" srcId="{BF2499FF-CE45-47B4-94BE-1FEE9B99E6E4}" destId="{A7879377-A1AE-4C9F-A780-06EF86876E87}" srcOrd="0" destOrd="0" presId="urn:microsoft.com/office/officeart/2005/8/layout/cycle2"/>
    <dgm:cxn modelId="{CA03B4C0-7364-4479-ADC3-A81F2F9EC28C}" type="presOf" srcId="{F995A955-AC85-473E-94AB-601D38E31979}" destId="{11B128CA-6381-410F-A12B-FCA13CDA70E8}" srcOrd="1" destOrd="0" presId="urn:microsoft.com/office/officeart/2005/8/layout/cycle2"/>
    <dgm:cxn modelId="{52C7E537-8344-48D8-B69E-1EAB718E60B7}" type="presOf" srcId="{37A4779A-C312-4F0C-9F81-2F980C645D10}" destId="{9B1D24ED-A39D-4FFA-9970-0A0172299D83}" srcOrd="0" destOrd="0" presId="urn:microsoft.com/office/officeart/2005/8/layout/cycle2"/>
    <dgm:cxn modelId="{09D5601E-C912-4742-A1E2-28E3FC51EDD1}" type="presOf" srcId="{C7D216D7-0A1C-4F27-9C21-291AC127724E}" destId="{9DEE8CAB-823E-4C28-A225-A54EAB0C0651}"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C0723E74-0C01-4CD9-A70A-2558D711786E}" type="presParOf" srcId="{13A09362-7A6E-4CD2-A2DF-6733F3BBAE93}" destId="{EF062D3C-8E4C-486D-A9B3-F90266ACE030}" srcOrd="0" destOrd="0" presId="urn:microsoft.com/office/officeart/2005/8/layout/cycle2"/>
    <dgm:cxn modelId="{C3901300-EB7F-4521-94A2-C6EE17D05097}" type="presParOf" srcId="{13A09362-7A6E-4CD2-A2DF-6733F3BBAE93}" destId="{1D744299-43C0-47A5-B886-E2D41C77D9ED}" srcOrd="1" destOrd="0" presId="urn:microsoft.com/office/officeart/2005/8/layout/cycle2"/>
    <dgm:cxn modelId="{CC59C775-4805-47A2-8DE1-D356AD3F5817}" type="presParOf" srcId="{1D744299-43C0-47A5-B886-E2D41C77D9ED}" destId="{C3F47726-713F-47EB-999D-C7A9F8CE69A7}" srcOrd="0" destOrd="0" presId="urn:microsoft.com/office/officeart/2005/8/layout/cycle2"/>
    <dgm:cxn modelId="{4904FFF7-D490-4521-8746-5F268F2017C3}" type="presParOf" srcId="{13A09362-7A6E-4CD2-A2DF-6733F3BBAE93}" destId="{9B1D24ED-A39D-4FFA-9970-0A0172299D83}" srcOrd="2" destOrd="0" presId="urn:microsoft.com/office/officeart/2005/8/layout/cycle2"/>
    <dgm:cxn modelId="{0493E330-28BC-4FEE-85CD-040D17A9A60D}" type="presParOf" srcId="{13A09362-7A6E-4CD2-A2DF-6733F3BBAE93}" destId="{20F76F1A-201D-46CA-BC5D-23606639ACB2}" srcOrd="3" destOrd="0" presId="urn:microsoft.com/office/officeart/2005/8/layout/cycle2"/>
    <dgm:cxn modelId="{21B7305E-05BA-4320-A5BA-3EF50FF5CDFC}" type="presParOf" srcId="{20F76F1A-201D-46CA-BC5D-23606639ACB2}" destId="{11B128CA-6381-410F-A12B-FCA13CDA70E8}" srcOrd="0" destOrd="0" presId="urn:microsoft.com/office/officeart/2005/8/layout/cycle2"/>
    <dgm:cxn modelId="{901C361E-4DE5-4494-98ED-E00071B8EF87}" type="presParOf" srcId="{13A09362-7A6E-4CD2-A2DF-6733F3BBAE93}" destId="{36AA5D77-910E-473E-9DF5-DB88D2843B4B}" srcOrd="4" destOrd="0" presId="urn:microsoft.com/office/officeart/2005/8/layout/cycle2"/>
    <dgm:cxn modelId="{34A7F852-D5B0-4D6B-A6D0-1C26CB260C72}" type="presParOf" srcId="{13A09362-7A6E-4CD2-A2DF-6733F3BBAE93}" destId="{2141E115-A9DD-4EAB-B2F1-3B341FB0B8E7}" srcOrd="5" destOrd="0" presId="urn:microsoft.com/office/officeart/2005/8/layout/cycle2"/>
    <dgm:cxn modelId="{DA3B9DA4-48D2-4CB9-8A0A-FAF8872F00D7}" type="presParOf" srcId="{2141E115-A9DD-4EAB-B2F1-3B341FB0B8E7}" destId="{50D4B8E0-E319-4A4B-9E53-785ADF7A9030}" srcOrd="0" destOrd="0" presId="urn:microsoft.com/office/officeart/2005/8/layout/cycle2"/>
    <dgm:cxn modelId="{5D48D048-75C2-422E-8616-FCC879A153E6}" type="presParOf" srcId="{13A09362-7A6E-4CD2-A2DF-6733F3BBAE93}" destId="{2B9CBACA-3544-4F9B-83C4-751623B3B92A}" srcOrd="6" destOrd="0" presId="urn:microsoft.com/office/officeart/2005/8/layout/cycle2"/>
    <dgm:cxn modelId="{5F3F598C-8F8D-4C38-8BA0-208F5F13521F}" type="presParOf" srcId="{13A09362-7A6E-4CD2-A2DF-6733F3BBAE93}" destId="{C327E8F3-E32A-45CD-B2E9-F0CFCDED40DA}" srcOrd="7" destOrd="0" presId="urn:microsoft.com/office/officeart/2005/8/layout/cycle2"/>
    <dgm:cxn modelId="{65515442-B634-48C4-AA1B-4BB755561751}" type="presParOf" srcId="{C327E8F3-E32A-45CD-B2E9-F0CFCDED40DA}" destId="{668E69E0-9376-489B-AE87-2E08CF58C1B2}" srcOrd="0" destOrd="0" presId="urn:microsoft.com/office/officeart/2005/8/layout/cycle2"/>
    <dgm:cxn modelId="{67C6284E-B736-40E6-93FD-9EDBA335BA63}" type="presParOf" srcId="{13A09362-7A6E-4CD2-A2DF-6733F3BBAE93}" destId="{04AB777F-E5C2-4385-8837-10282F7D340C}" srcOrd="8" destOrd="0" presId="urn:microsoft.com/office/officeart/2005/8/layout/cycle2"/>
    <dgm:cxn modelId="{1C619242-C1ED-4E5A-8C9E-65D705F3340D}" type="presParOf" srcId="{13A09362-7A6E-4CD2-A2DF-6733F3BBAE93}" destId="{A7879377-A1AE-4C9F-A780-06EF86876E87}" srcOrd="9" destOrd="0" presId="urn:microsoft.com/office/officeart/2005/8/layout/cycle2"/>
    <dgm:cxn modelId="{6D0BF138-FED8-4559-B070-E36EF751B650}" type="presParOf" srcId="{A7879377-A1AE-4C9F-A780-06EF86876E87}" destId="{CE806167-12F4-4373-8462-4555E0856450}" srcOrd="0" destOrd="0" presId="urn:microsoft.com/office/officeart/2005/8/layout/cycle2"/>
    <dgm:cxn modelId="{3E0610BE-1950-44CD-A611-ED78CA15B54E}" type="presParOf" srcId="{13A09362-7A6E-4CD2-A2DF-6733F3BBAE93}" destId="{9DEE8CAB-823E-4C28-A225-A54EAB0C0651}" srcOrd="10" destOrd="0" presId="urn:microsoft.com/office/officeart/2005/8/layout/cycle2"/>
    <dgm:cxn modelId="{0F3B0260-66C2-49A2-8DD4-B79B58E1A89B}" type="presParOf" srcId="{13A09362-7A6E-4CD2-A2DF-6733F3BBAE93}" destId="{4EF1BDFB-2EFE-4474-AAEC-428CA5F9038C}" srcOrd="11" destOrd="0" presId="urn:microsoft.com/office/officeart/2005/8/layout/cycle2"/>
    <dgm:cxn modelId="{C026AA0D-B621-46DA-BB0C-7411F0AD7CD3}"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FF188A9C-B286-468A-8699-AD80790DDAB5}" type="presOf" srcId="{F74A3C22-861C-4212-81D7-E51BA80D2511}" destId="{04AB777F-E5C2-4385-8837-10282F7D340C}" srcOrd="0" destOrd="0" presId="urn:microsoft.com/office/officeart/2005/8/layout/cycle2"/>
    <dgm:cxn modelId="{D681E89D-3E61-4C7D-955C-86E2626A0D72}" type="presOf" srcId="{B8D01CEB-4C07-4C50-B977-1B8A26EF90F5}" destId="{2141E115-A9DD-4EAB-B2F1-3B341FB0B8E7}"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BB9ED630-7FEB-4DE4-998E-C0EFDFE812F3}" type="presOf" srcId="{BF2499FF-CE45-47B4-94BE-1FEE9B99E6E4}" destId="{A7879377-A1AE-4C9F-A780-06EF86876E87}" srcOrd="0" destOrd="0" presId="urn:microsoft.com/office/officeart/2005/8/layout/cycle2"/>
    <dgm:cxn modelId="{9F2FC9F2-2A4C-4FF2-B96A-1452D7D2C3F5}" type="presOf" srcId="{B12BC0E2-5653-4807-8E5A-A9E639994138}" destId="{2B9CBACA-3544-4F9B-83C4-751623B3B92A}" srcOrd="0" destOrd="0" presId="urn:microsoft.com/office/officeart/2005/8/layout/cycle2"/>
    <dgm:cxn modelId="{414686A9-2824-490A-B345-2D76D2D5E008}" type="presOf" srcId="{55E57EE5-CE59-41BA-9B11-8FCBA709D812}" destId="{4EF1BDFB-2EFE-4474-AAEC-428CA5F9038C}" srcOrd="0" destOrd="0" presId="urn:microsoft.com/office/officeart/2005/8/layout/cycle2"/>
    <dgm:cxn modelId="{31F3F8B4-9C87-42BD-908F-B3965F0585E1}" type="presOf" srcId="{55E57EE5-CE59-41BA-9B11-8FCBA709D812}" destId="{5120C1BD-5452-4D00-BD0F-42DA6F5663EC}"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FEA96367-42E1-464D-989F-DF6002B7694E}" type="presOf" srcId="{0FCB305A-E5E0-4EF6-B356-53AD4C35C7F6}" destId="{668E69E0-9376-489B-AE87-2E08CF58C1B2}" srcOrd="1" destOrd="0" presId="urn:microsoft.com/office/officeart/2005/8/layout/cycle2"/>
    <dgm:cxn modelId="{A94AE061-993E-4B3D-A816-CCF6A3B3F8C3}" type="presOf" srcId="{B8D01CEB-4C07-4C50-B977-1B8A26EF90F5}" destId="{50D4B8E0-E319-4A4B-9E53-785ADF7A9030}" srcOrd="1" destOrd="0" presId="urn:microsoft.com/office/officeart/2005/8/layout/cycle2"/>
    <dgm:cxn modelId="{5F04E5E1-0BA3-4B9A-9965-CEB7FC83DB6A}" type="presOf" srcId="{F995A955-AC85-473E-94AB-601D38E31979}" destId="{11B128CA-6381-410F-A12B-FCA13CDA70E8}"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9CC02B17-A8EA-4434-BF40-04E8ED5EC8C0}" type="presOf" srcId="{37A4779A-C312-4F0C-9F81-2F980C645D10}" destId="{9B1D24ED-A39D-4FFA-9970-0A0172299D83}" srcOrd="0" destOrd="0" presId="urn:microsoft.com/office/officeart/2005/8/layout/cycle2"/>
    <dgm:cxn modelId="{C84F1AC0-2A3C-4104-A75E-7B0E0B2BACD9}" type="presOf" srcId="{725D3538-EEC2-42C0-A1CC-D183B5C228AE}" destId="{13A09362-7A6E-4CD2-A2DF-6733F3BBAE93}" srcOrd="0" destOrd="0" presId="urn:microsoft.com/office/officeart/2005/8/layout/cycle2"/>
    <dgm:cxn modelId="{910ABB08-86CE-4403-BB9F-A2ACD61237CA}" type="presOf" srcId="{6DD83966-BB43-43FE-B361-0B8738273F50}" destId="{EF062D3C-8E4C-486D-A9B3-F90266ACE030}" srcOrd="0" destOrd="0" presId="urn:microsoft.com/office/officeart/2005/8/layout/cycle2"/>
    <dgm:cxn modelId="{C8FF0384-7D34-46FD-B224-CFE1E1073797}"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DA1DFEB8-C699-421A-A037-227870D027E5}" type="presOf" srcId="{D335A245-B05E-4A9C-B3F3-641E4D380D0C}" destId="{C3F47726-713F-47EB-999D-C7A9F8CE69A7}" srcOrd="1" destOrd="0" presId="urn:microsoft.com/office/officeart/2005/8/layout/cycle2"/>
    <dgm:cxn modelId="{68F41FCA-0B6A-4455-859F-D080A3E4033E}" type="presOf" srcId="{BF2499FF-CE45-47B4-94BE-1FEE9B99E6E4}" destId="{CE806167-12F4-4373-8462-4555E0856450}" srcOrd="1" destOrd="0" presId="urn:microsoft.com/office/officeart/2005/8/layout/cycle2"/>
    <dgm:cxn modelId="{B801052C-6B16-42CF-B3A0-B5C81FFEE24C}" type="presOf" srcId="{D335A245-B05E-4A9C-B3F3-641E4D380D0C}" destId="{1D744299-43C0-47A5-B886-E2D41C77D9ED}" srcOrd="0" destOrd="0" presId="urn:microsoft.com/office/officeart/2005/8/layout/cycle2"/>
    <dgm:cxn modelId="{BA78808C-10E7-489F-97B3-2C69E9142039}" type="presOf" srcId="{0FCB305A-E5E0-4EF6-B356-53AD4C35C7F6}" destId="{C327E8F3-E32A-45CD-B2E9-F0CFCDED40DA}" srcOrd="0" destOrd="0" presId="urn:microsoft.com/office/officeart/2005/8/layout/cycle2"/>
    <dgm:cxn modelId="{195DA9F9-6C14-4110-B099-B9E1CB574B84}" type="presOf" srcId="{251CDF59-9ED6-4927-8F10-CEFC83FEFB9F}" destId="{36AA5D77-910E-473E-9DF5-DB88D2843B4B}" srcOrd="0" destOrd="0" presId="urn:microsoft.com/office/officeart/2005/8/layout/cycle2"/>
    <dgm:cxn modelId="{96F5E953-8DB0-4D72-9E1D-5D310BA230FB}" type="presOf" srcId="{F995A955-AC85-473E-94AB-601D38E31979}" destId="{20F76F1A-201D-46CA-BC5D-23606639ACB2}" srcOrd="0" destOrd="0" presId="urn:microsoft.com/office/officeart/2005/8/layout/cycle2"/>
    <dgm:cxn modelId="{21CC210F-25C7-4483-A29B-6B6906BB77BE}" type="presParOf" srcId="{13A09362-7A6E-4CD2-A2DF-6733F3BBAE93}" destId="{EF062D3C-8E4C-486D-A9B3-F90266ACE030}" srcOrd="0" destOrd="0" presId="urn:microsoft.com/office/officeart/2005/8/layout/cycle2"/>
    <dgm:cxn modelId="{BB34F5DC-D97C-4791-915B-CDFA09F73027}" type="presParOf" srcId="{13A09362-7A6E-4CD2-A2DF-6733F3BBAE93}" destId="{1D744299-43C0-47A5-B886-E2D41C77D9ED}" srcOrd="1" destOrd="0" presId="urn:microsoft.com/office/officeart/2005/8/layout/cycle2"/>
    <dgm:cxn modelId="{CAF58761-70D1-4327-8258-56C552542EFD}" type="presParOf" srcId="{1D744299-43C0-47A5-B886-E2D41C77D9ED}" destId="{C3F47726-713F-47EB-999D-C7A9F8CE69A7}" srcOrd="0" destOrd="0" presId="urn:microsoft.com/office/officeart/2005/8/layout/cycle2"/>
    <dgm:cxn modelId="{3D5CA18D-53D7-497E-BB2D-884F63FC331A}" type="presParOf" srcId="{13A09362-7A6E-4CD2-A2DF-6733F3BBAE93}" destId="{9B1D24ED-A39D-4FFA-9970-0A0172299D83}" srcOrd="2" destOrd="0" presId="urn:microsoft.com/office/officeart/2005/8/layout/cycle2"/>
    <dgm:cxn modelId="{532FC572-CE77-4D7B-869A-D10BDF2285CF}" type="presParOf" srcId="{13A09362-7A6E-4CD2-A2DF-6733F3BBAE93}" destId="{20F76F1A-201D-46CA-BC5D-23606639ACB2}" srcOrd="3" destOrd="0" presId="urn:microsoft.com/office/officeart/2005/8/layout/cycle2"/>
    <dgm:cxn modelId="{907618FB-97CC-48CA-935B-9FECA8B6E164}" type="presParOf" srcId="{20F76F1A-201D-46CA-BC5D-23606639ACB2}" destId="{11B128CA-6381-410F-A12B-FCA13CDA70E8}" srcOrd="0" destOrd="0" presId="urn:microsoft.com/office/officeart/2005/8/layout/cycle2"/>
    <dgm:cxn modelId="{FF1BFB9F-A3E8-46F9-9A04-1BC08D7068F7}" type="presParOf" srcId="{13A09362-7A6E-4CD2-A2DF-6733F3BBAE93}" destId="{36AA5D77-910E-473E-9DF5-DB88D2843B4B}" srcOrd="4" destOrd="0" presId="urn:microsoft.com/office/officeart/2005/8/layout/cycle2"/>
    <dgm:cxn modelId="{6A165AF8-76F0-4604-8424-81C10C3FFCEB}" type="presParOf" srcId="{13A09362-7A6E-4CD2-A2DF-6733F3BBAE93}" destId="{2141E115-A9DD-4EAB-B2F1-3B341FB0B8E7}" srcOrd="5" destOrd="0" presId="urn:microsoft.com/office/officeart/2005/8/layout/cycle2"/>
    <dgm:cxn modelId="{027792F6-CF76-41A0-8F66-E824D4F6A940}" type="presParOf" srcId="{2141E115-A9DD-4EAB-B2F1-3B341FB0B8E7}" destId="{50D4B8E0-E319-4A4B-9E53-785ADF7A9030}" srcOrd="0" destOrd="0" presId="urn:microsoft.com/office/officeart/2005/8/layout/cycle2"/>
    <dgm:cxn modelId="{3DC4F4A8-5BDB-4F4D-81EE-31E767265159}" type="presParOf" srcId="{13A09362-7A6E-4CD2-A2DF-6733F3BBAE93}" destId="{2B9CBACA-3544-4F9B-83C4-751623B3B92A}" srcOrd="6" destOrd="0" presId="urn:microsoft.com/office/officeart/2005/8/layout/cycle2"/>
    <dgm:cxn modelId="{4D05FAFD-353F-4885-B190-2D4CD9BDF49E}" type="presParOf" srcId="{13A09362-7A6E-4CD2-A2DF-6733F3BBAE93}" destId="{C327E8F3-E32A-45CD-B2E9-F0CFCDED40DA}" srcOrd="7" destOrd="0" presId="urn:microsoft.com/office/officeart/2005/8/layout/cycle2"/>
    <dgm:cxn modelId="{8207CDCD-25DD-4061-9C33-2D7F4713CBCE}" type="presParOf" srcId="{C327E8F3-E32A-45CD-B2E9-F0CFCDED40DA}" destId="{668E69E0-9376-489B-AE87-2E08CF58C1B2}" srcOrd="0" destOrd="0" presId="urn:microsoft.com/office/officeart/2005/8/layout/cycle2"/>
    <dgm:cxn modelId="{C86A9CB0-0836-4149-B9BF-DEB59F4B7C66}" type="presParOf" srcId="{13A09362-7A6E-4CD2-A2DF-6733F3BBAE93}" destId="{04AB777F-E5C2-4385-8837-10282F7D340C}" srcOrd="8" destOrd="0" presId="urn:microsoft.com/office/officeart/2005/8/layout/cycle2"/>
    <dgm:cxn modelId="{1231F032-EA21-43FD-A7CE-3C42C3E16FCD}" type="presParOf" srcId="{13A09362-7A6E-4CD2-A2DF-6733F3BBAE93}" destId="{A7879377-A1AE-4C9F-A780-06EF86876E87}" srcOrd="9" destOrd="0" presId="urn:microsoft.com/office/officeart/2005/8/layout/cycle2"/>
    <dgm:cxn modelId="{208C5090-4340-4B03-AA2B-13085EDD34DB}" type="presParOf" srcId="{A7879377-A1AE-4C9F-A780-06EF86876E87}" destId="{CE806167-12F4-4373-8462-4555E0856450}" srcOrd="0" destOrd="0" presId="urn:microsoft.com/office/officeart/2005/8/layout/cycle2"/>
    <dgm:cxn modelId="{F6355E6C-13FD-4085-B278-182B9E8471D7}" type="presParOf" srcId="{13A09362-7A6E-4CD2-A2DF-6733F3BBAE93}" destId="{9DEE8CAB-823E-4C28-A225-A54EAB0C0651}" srcOrd="10" destOrd="0" presId="urn:microsoft.com/office/officeart/2005/8/layout/cycle2"/>
    <dgm:cxn modelId="{C54FCA4A-2D1B-4B6F-9458-AE38F8D33A6F}" type="presParOf" srcId="{13A09362-7A6E-4CD2-A2DF-6733F3BBAE93}" destId="{4EF1BDFB-2EFE-4474-AAEC-428CA5F9038C}" srcOrd="11" destOrd="0" presId="urn:microsoft.com/office/officeart/2005/8/layout/cycle2"/>
    <dgm:cxn modelId="{0BA22B99-0658-4585-A300-15D6551FBF46}"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1702D24-9139-4D44-B1B3-007052EB0C24}" srcId="{725D3538-EEC2-42C0-A1CC-D183B5C228AE}" destId="{251CDF59-9ED6-4927-8F10-CEFC83FEFB9F}" srcOrd="2" destOrd="0" parTransId="{A488E612-C093-4164-BA1F-4152DCF22F4F}" sibTransId="{B8D01CEB-4C07-4C50-B977-1B8A26EF90F5}"/>
    <dgm:cxn modelId="{9D1DA3E0-522B-4DE1-9F5C-8CA4805C1197}" type="presOf" srcId="{B12BC0E2-5653-4807-8E5A-A9E639994138}" destId="{2B9CBACA-3544-4F9B-83C4-751623B3B92A}" srcOrd="0" destOrd="0" presId="urn:microsoft.com/office/officeart/2005/8/layout/cycle2"/>
    <dgm:cxn modelId="{CB450AD4-B3AF-47A6-9CBB-B2F1A4B82D77}" type="presOf" srcId="{F74A3C22-861C-4212-81D7-E51BA80D2511}" destId="{04AB777F-E5C2-4385-8837-10282F7D340C}" srcOrd="0" destOrd="0" presId="urn:microsoft.com/office/officeart/2005/8/layout/cycle2"/>
    <dgm:cxn modelId="{ED75D8E8-4563-464E-8125-523205C667A5}" type="presOf" srcId="{D335A245-B05E-4A9C-B3F3-641E4D380D0C}" destId="{1D744299-43C0-47A5-B886-E2D41C77D9ED}" srcOrd="0" destOrd="0" presId="urn:microsoft.com/office/officeart/2005/8/layout/cycle2"/>
    <dgm:cxn modelId="{BE019EA2-9CE7-4E61-A39A-6DA88DF1E11D}" type="presOf" srcId="{251CDF59-9ED6-4927-8F10-CEFC83FEFB9F}" destId="{36AA5D77-910E-473E-9DF5-DB88D2843B4B}"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F6371B5D-F525-461B-ADC3-32E7A74E351E}" type="presOf" srcId="{BF2499FF-CE45-47B4-94BE-1FEE9B99E6E4}" destId="{CE806167-12F4-4373-8462-4555E0856450}" srcOrd="1" destOrd="0" presId="urn:microsoft.com/office/officeart/2005/8/layout/cycle2"/>
    <dgm:cxn modelId="{B2190814-994B-4358-BB65-3C2D83F85AB6}" type="presOf" srcId="{37A4779A-C312-4F0C-9F81-2F980C645D10}" destId="{9B1D24ED-A39D-4FFA-9970-0A0172299D8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29A018E2-802F-4FE8-B7A3-2A3DDACA6FF7}" type="presOf" srcId="{B8D01CEB-4C07-4C50-B977-1B8A26EF90F5}" destId="{50D4B8E0-E319-4A4B-9E53-785ADF7A9030}" srcOrd="1" destOrd="0" presId="urn:microsoft.com/office/officeart/2005/8/layout/cycle2"/>
    <dgm:cxn modelId="{E2A3C23A-DB76-4499-92B9-CBDEC088EC42}" type="presOf" srcId="{D335A245-B05E-4A9C-B3F3-641E4D380D0C}" destId="{C3F47726-713F-47EB-999D-C7A9F8CE69A7}" srcOrd="1" destOrd="0" presId="urn:microsoft.com/office/officeart/2005/8/layout/cycle2"/>
    <dgm:cxn modelId="{3DFE5200-6D0F-4455-AE20-4555C1387C18}" type="presOf" srcId="{F995A955-AC85-473E-94AB-601D38E31979}" destId="{20F76F1A-201D-46CA-BC5D-23606639ACB2}" srcOrd="0" destOrd="0" presId="urn:microsoft.com/office/officeart/2005/8/layout/cycle2"/>
    <dgm:cxn modelId="{BEAA0C6F-8515-4CF1-9B61-057468E9450E}" type="presOf" srcId="{C7D216D7-0A1C-4F27-9C21-291AC127724E}" destId="{9DEE8CAB-823E-4C28-A225-A54EAB0C0651}" srcOrd="0" destOrd="0" presId="urn:microsoft.com/office/officeart/2005/8/layout/cycle2"/>
    <dgm:cxn modelId="{D01B378D-C518-4F0A-AB47-F66943E4A778}" type="presOf" srcId="{B8D01CEB-4C07-4C50-B977-1B8A26EF90F5}" destId="{2141E115-A9DD-4EAB-B2F1-3B341FB0B8E7}" srcOrd="0" destOrd="0" presId="urn:microsoft.com/office/officeart/2005/8/layout/cycle2"/>
    <dgm:cxn modelId="{D73E1449-467A-4E6D-926A-2B9A4B459A16}" type="presOf" srcId="{0FCB305A-E5E0-4EF6-B356-53AD4C35C7F6}" destId="{C327E8F3-E32A-45CD-B2E9-F0CFCDED40DA}"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E572F254-F1D8-4893-8EF5-C050AEDF1583}" type="presOf" srcId="{725D3538-EEC2-42C0-A1CC-D183B5C228AE}" destId="{13A09362-7A6E-4CD2-A2DF-6733F3BBAE93}" srcOrd="0" destOrd="0" presId="urn:microsoft.com/office/officeart/2005/8/layout/cycle2"/>
    <dgm:cxn modelId="{482536B7-C3A5-4B95-84A5-24543CB5563E}" type="presOf" srcId="{0FCB305A-E5E0-4EF6-B356-53AD4C35C7F6}" destId="{668E69E0-9376-489B-AE87-2E08CF58C1B2}" srcOrd="1" destOrd="0" presId="urn:microsoft.com/office/officeart/2005/8/layout/cycle2"/>
    <dgm:cxn modelId="{9193359A-68EE-47BD-B335-30BA3661CEC6}" type="presOf" srcId="{BF2499FF-CE45-47B4-94BE-1FEE9B99E6E4}" destId="{A7879377-A1AE-4C9F-A780-06EF86876E87}" srcOrd="0" destOrd="0" presId="urn:microsoft.com/office/officeart/2005/8/layout/cycle2"/>
    <dgm:cxn modelId="{6250FDEB-8134-4626-8336-0E0AB0734C85}" type="presOf" srcId="{55E57EE5-CE59-41BA-9B11-8FCBA709D812}" destId="{5120C1BD-5452-4D00-BD0F-42DA6F5663EC}" srcOrd="1" destOrd="0" presId="urn:microsoft.com/office/officeart/2005/8/layout/cycle2"/>
    <dgm:cxn modelId="{9D5D5A48-D626-417D-B475-CC91FA0DE002}" type="presOf" srcId="{6DD83966-BB43-43FE-B361-0B8738273F50}" destId="{EF062D3C-8E4C-486D-A9B3-F90266ACE030}" srcOrd="0" destOrd="0" presId="urn:microsoft.com/office/officeart/2005/8/layout/cycle2"/>
    <dgm:cxn modelId="{F3F61206-BCC2-459C-8EFE-9B7758FFF0B5}" type="presOf" srcId="{F995A955-AC85-473E-94AB-601D38E31979}" destId="{11B128CA-6381-410F-A12B-FCA13CDA70E8}" srcOrd="1" destOrd="0" presId="urn:microsoft.com/office/officeart/2005/8/layout/cycle2"/>
    <dgm:cxn modelId="{A160BB9F-B6A9-48FA-8CE2-3F67AC0880E6}" type="presOf" srcId="{55E57EE5-CE59-41BA-9B11-8FCBA709D812}" destId="{4EF1BDFB-2EFE-4474-AAEC-428CA5F9038C}" srcOrd="0" destOrd="0" presId="urn:microsoft.com/office/officeart/2005/8/layout/cycle2"/>
    <dgm:cxn modelId="{95E4925D-2277-4120-832C-2BD635EE49BA}" type="presParOf" srcId="{13A09362-7A6E-4CD2-A2DF-6733F3BBAE93}" destId="{EF062D3C-8E4C-486D-A9B3-F90266ACE030}" srcOrd="0" destOrd="0" presId="urn:microsoft.com/office/officeart/2005/8/layout/cycle2"/>
    <dgm:cxn modelId="{E2665B31-872B-4AA7-91BE-4A3C2449AE9E}" type="presParOf" srcId="{13A09362-7A6E-4CD2-A2DF-6733F3BBAE93}" destId="{1D744299-43C0-47A5-B886-E2D41C77D9ED}" srcOrd="1" destOrd="0" presId="urn:microsoft.com/office/officeart/2005/8/layout/cycle2"/>
    <dgm:cxn modelId="{12F2DCED-55F8-43F4-A8AE-59E3D951E887}" type="presParOf" srcId="{1D744299-43C0-47A5-B886-E2D41C77D9ED}" destId="{C3F47726-713F-47EB-999D-C7A9F8CE69A7}" srcOrd="0" destOrd="0" presId="urn:microsoft.com/office/officeart/2005/8/layout/cycle2"/>
    <dgm:cxn modelId="{D5377735-65E8-4784-A6B1-34730ED63EBE}" type="presParOf" srcId="{13A09362-7A6E-4CD2-A2DF-6733F3BBAE93}" destId="{9B1D24ED-A39D-4FFA-9970-0A0172299D83}" srcOrd="2" destOrd="0" presId="urn:microsoft.com/office/officeart/2005/8/layout/cycle2"/>
    <dgm:cxn modelId="{7DF8A59D-FE4F-444E-B7E7-C795DEE4800B}" type="presParOf" srcId="{13A09362-7A6E-4CD2-A2DF-6733F3BBAE93}" destId="{20F76F1A-201D-46CA-BC5D-23606639ACB2}" srcOrd="3" destOrd="0" presId="urn:microsoft.com/office/officeart/2005/8/layout/cycle2"/>
    <dgm:cxn modelId="{791B0DF4-E8E9-4108-8FC7-256E626E6CC5}" type="presParOf" srcId="{20F76F1A-201D-46CA-BC5D-23606639ACB2}" destId="{11B128CA-6381-410F-A12B-FCA13CDA70E8}" srcOrd="0" destOrd="0" presId="urn:microsoft.com/office/officeart/2005/8/layout/cycle2"/>
    <dgm:cxn modelId="{2FFB2E43-EB09-4B91-A19F-06DDF53AA33C}" type="presParOf" srcId="{13A09362-7A6E-4CD2-A2DF-6733F3BBAE93}" destId="{36AA5D77-910E-473E-9DF5-DB88D2843B4B}" srcOrd="4" destOrd="0" presId="urn:microsoft.com/office/officeart/2005/8/layout/cycle2"/>
    <dgm:cxn modelId="{5954D39B-4A93-41CB-B288-E21A62A653CE}" type="presParOf" srcId="{13A09362-7A6E-4CD2-A2DF-6733F3BBAE93}" destId="{2141E115-A9DD-4EAB-B2F1-3B341FB0B8E7}" srcOrd="5" destOrd="0" presId="urn:microsoft.com/office/officeart/2005/8/layout/cycle2"/>
    <dgm:cxn modelId="{EAA8F778-B02D-4415-9653-BA7C50564B5C}" type="presParOf" srcId="{2141E115-A9DD-4EAB-B2F1-3B341FB0B8E7}" destId="{50D4B8E0-E319-4A4B-9E53-785ADF7A9030}" srcOrd="0" destOrd="0" presId="urn:microsoft.com/office/officeart/2005/8/layout/cycle2"/>
    <dgm:cxn modelId="{B5DE9B9C-8D8B-41E2-ABD6-CBE0F4D613BB}" type="presParOf" srcId="{13A09362-7A6E-4CD2-A2DF-6733F3BBAE93}" destId="{2B9CBACA-3544-4F9B-83C4-751623B3B92A}" srcOrd="6" destOrd="0" presId="urn:microsoft.com/office/officeart/2005/8/layout/cycle2"/>
    <dgm:cxn modelId="{59579080-7E75-4351-A384-65A701DDB18A}" type="presParOf" srcId="{13A09362-7A6E-4CD2-A2DF-6733F3BBAE93}" destId="{C327E8F3-E32A-45CD-B2E9-F0CFCDED40DA}" srcOrd="7" destOrd="0" presId="urn:microsoft.com/office/officeart/2005/8/layout/cycle2"/>
    <dgm:cxn modelId="{E2EA2CE1-DC8D-4C55-B873-0A573D7FCA90}" type="presParOf" srcId="{C327E8F3-E32A-45CD-B2E9-F0CFCDED40DA}" destId="{668E69E0-9376-489B-AE87-2E08CF58C1B2}" srcOrd="0" destOrd="0" presId="urn:microsoft.com/office/officeart/2005/8/layout/cycle2"/>
    <dgm:cxn modelId="{AB6E3AE3-D112-4168-821E-621E52D9DF57}" type="presParOf" srcId="{13A09362-7A6E-4CD2-A2DF-6733F3BBAE93}" destId="{04AB777F-E5C2-4385-8837-10282F7D340C}" srcOrd="8" destOrd="0" presId="urn:microsoft.com/office/officeart/2005/8/layout/cycle2"/>
    <dgm:cxn modelId="{21B5C90F-65B2-478D-8BD0-FF3C4C855D77}" type="presParOf" srcId="{13A09362-7A6E-4CD2-A2DF-6733F3BBAE93}" destId="{A7879377-A1AE-4C9F-A780-06EF86876E87}" srcOrd="9" destOrd="0" presId="urn:microsoft.com/office/officeart/2005/8/layout/cycle2"/>
    <dgm:cxn modelId="{0F3A9081-941B-4F55-A50D-11B92B1C0BB8}" type="presParOf" srcId="{A7879377-A1AE-4C9F-A780-06EF86876E87}" destId="{CE806167-12F4-4373-8462-4555E0856450}" srcOrd="0" destOrd="0" presId="urn:microsoft.com/office/officeart/2005/8/layout/cycle2"/>
    <dgm:cxn modelId="{BE999D3F-7D01-417E-ADE5-66F56B665DB5}" type="presParOf" srcId="{13A09362-7A6E-4CD2-A2DF-6733F3BBAE93}" destId="{9DEE8CAB-823E-4C28-A225-A54EAB0C0651}" srcOrd="10" destOrd="0" presId="urn:microsoft.com/office/officeart/2005/8/layout/cycle2"/>
    <dgm:cxn modelId="{A6FB294B-78B8-4C28-8960-D8DA927F4B98}" type="presParOf" srcId="{13A09362-7A6E-4CD2-A2DF-6733F3BBAE93}" destId="{4EF1BDFB-2EFE-4474-AAEC-428CA5F9038C}" srcOrd="11" destOrd="0" presId="urn:microsoft.com/office/officeart/2005/8/layout/cycle2"/>
    <dgm:cxn modelId="{E062958A-22BD-4D7F-969C-E39CFDF199C6}"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009645B8-3177-436B-AB97-95BE1680E140}" type="presOf" srcId="{C7D216D7-0A1C-4F27-9C21-291AC127724E}" destId="{9DEE8CAB-823E-4C28-A225-A54EAB0C0651}"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90E9F922-54F3-40BE-B33A-B70A5D5E4728}" type="presOf" srcId="{BF2499FF-CE45-47B4-94BE-1FEE9B99E6E4}" destId="{CE806167-12F4-4373-8462-4555E0856450}" srcOrd="1" destOrd="0" presId="urn:microsoft.com/office/officeart/2005/8/layout/cycle2"/>
    <dgm:cxn modelId="{613D8C81-C0CC-43AE-9F70-43AB7040D35A}" type="presOf" srcId="{BF2499FF-CE45-47B4-94BE-1FEE9B99E6E4}" destId="{A7879377-A1AE-4C9F-A780-06EF86876E87}" srcOrd="0" destOrd="0" presId="urn:microsoft.com/office/officeart/2005/8/layout/cycle2"/>
    <dgm:cxn modelId="{AF087ED0-1C7B-45A2-A6D7-73D93E859685}" type="presOf" srcId="{55E57EE5-CE59-41BA-9B11-8FCBA709D812}" destId="{5120C1BD-5452-4D00-BD0F-42DA6F5663EC}" srcOrd="1" destOrd="0" presId="urn:microsoft.com/office/officeart/2005/8/layout/cycle2"/>
    <dgm:cxn modelId="{CD0681A1-E473-4411-AA53-7173D8B9C8FA}" type="presOf" srcId="{0FCB305A-E5E0-4EF6-B356-53AD4C35C7F6}" destId="{C327E8F3-E32A-45CD-B2E9-F0CFCDED40DA}" srcOrd="0" destOrd="0" presId="urn:microsoft.com/office/officeart/2005/8/layout/cycle2"/>
    <dgm:cxn modelId="{5BB01F5E-3E5C-4050-9AA2-DFC75FDF414D}" type="presOf" srcId="{D335A245-B05E-4A9C-B3F3-641E4D380D0C}" destId="{1D744299-43C0-47A5-B886-E2D41C77D9ED}"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B48E3DE7-77F7-41D4-90F8-99D1A1AE91C3}" type="presOf" srcId="{F995A955-AC85-473E-94AB-601D38E31979}" destId="{11B128CA-6381-410F-A12B-FCA13CDA70E8}"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F1C314DC-B21D-43A1-B8BF-3BEE8AAB904B}" type="presOf" srcId="{37A4779A-C312-4F0C-9F81-2F980C645D10}" destId="{9B1D24ED-A39D-4FFA-9970-0A0172299D83}" srcOrd="0" destOrd="0" presId="urn:microsoft.com/office/officeart/2005/8/layout/cycle2"/>
    <dgm:cxn modelId="{2342DC87-BBDC-4DBA-A076-C7FD6E34F85D}" type="presOf" srcId="{55E57EE5-CE59-41BA-9B11-8FCBA709D812}" destId="{4EF1BDFB-2EFE-4474-AAEC-428CA5F9038C}" srcOrd="0" destOrd="0" presId="urn:microsoft.com/office/officeart/2005/8/layout/cycle2"/>
    <dgm:cxn modelId="{1D4B058A-B50A-4F45-A39D-BEFD4CAAB6DB}" type="presOf" srcId="{D335A245-B05E-4A9C-B3F3-641E4D380D0C}" destId="{C3F47726-713F-47EB-999D-C7A9F8CE69A7}" srcOrd="1" destOrd="0" presId="urn:microsoft.com/office/officeart/2005/8/layout/cycle2"/>
    <dgm:cxn modelId="{752326FC-CFB0-4822-BF99-6706994AF46A}" type="presOf" srcId="{6DD83966-BB43-43FE-B361-0B8738273F50}" destId="{EF062D3C-8E4C-486D-A9B3-F90266ACE030}"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DC38D93E-7F76-466A-B903-43DDE411E39C}" type="presOf" srcId="{B8D01CEB-4C07-4C50-B977-1B8A26EF90F5}" destId="{50D4B8E0-E319-4A4B-9E53-785ADF7A9030}" srcOrd="1" destOrd="0" presId="urn:microsoft.com/office/officeart/2005/8/layout/cycle2"/>
    <dgm:cxn modelId="{609A624B-2A9A-439C-9D57-26BEFC25DFF6}" type="presOf" srcId="{0FCB305A-E5E0-4EF6-B356-53AD4C35C7F6}" destId="{668E69E0-9376-489B-AE87-2E08CF58C1B2}" srcOrd="1" destOrd="0" presId="urn:microsoft.com/office/officeart/2005/8/layout/cycle2"/>
    <dgm:cxn modelId="{08C4C589-CD6B-4F6E-BD5B-EA7A290814F5}" type="presOf" srcId="{F995A955-AC85-473E-94AB-601D38E31979}" destId="{20F76F1A-201D-46CA-BC5D-23606639ACB2}" srcOrd="0" destOrd="0" presId="urn:microsoft.com/office/officeart/2005/8/layout/cycle2"/>
    <dgm:cxn modelId="{DC4B30D9-6CEB-4453-A95B-860F6315BA11}" type="presOf" srcId="{B8D01CEB-4C07-4C50-B977-1B8A26EF90F5}" destId="{2141E115-A9DD-4EAB-B2F1-3B341FB0B8E7}" srcOrd="0" destOrd="0" presId="urn:microsoft.com/office/officeart/2005/8/layout/cycle2"/>
    <dgm:cxn modelId="{C2531993-F4EE-4381-8FF4-FE646FB41408}" type="presOf" srcId="{B12BC0E2-5653-4807-8E5A-A9E639994138}" destId="{2B9CBACA-3544-4F9B-83C4-751623B3B92A}" srcOrd="0" destOrd="0" presId="urn:microsoft.com/office/officeart/2005/8/layout/cycle2"/>
    <dgm:cxn modelId="{95C3026F-D7DD-4878-85CB-FADA24FA1AF1}" type="presOf" srcId="{F74A3C22-861C-4212-81D7-E51BA80D2511}" destId="{04AB777F-E5C2-4385-8837-10282F7D340C}" srcOrd="0" destOrd="0" presId="urn:microsoft.com/office/officeart/2005/8/layout/cycle2"/>
    <dgm:cxn modelId="{930F3132-98AA-43ED-A740-23900F67BC63}" type="presOf" srcId="{251CDF59-9ED6-4927-8F10-CEFC83FEFB9F}" destId="{36AA5D77-910E-473E-9DF5-DB88D2843B4B}" srcOrd="0" destOrd="0" presId="urn:microsoft.com/office/officeart/2005/8/layout/cycle2"/>
    <dgm:cxn modelId="{D3F00F19-8FE7-47A5-B508-C87D00B3AA00}" type="presOf" srcId="{725D3538-EEC2-42C0-A1CC-D183B5C228AE}" destId="{13A09362-7A6E-4CD2-A2DF-6733F3BBAE93}" srcOrd="0" destOrd="0" presId="urn:microsoft.com/office/officeart/2005/8/layout/cycle2"/>
    <dgm:cxn modelId="{0AD61899-C700-486C-8249-97D2559316CC}" type="presParOf" srcId="{13A09362-7A6E-4CD2-A2DF-6733F3BBAE93}" destId="{EF062D3C-8E4C-486D-A9B3-F90266ACE030}" srcOrd="0" destOrd="0" presId="urn:microsoft.com/office/officeart/2005/8/layout/cycle2"/>
    <dgm:cxn modelId="{2EE97F75-6853-42C7-90C7-4518E542D657}" type="presParOf" srcId="{13A09362-7A6E-4CD2-A2DF-6733F3BBAE93}" destId="{1D744299-43C0-47A5-B886-E2D41C77D9ED}" srcOrd="1" destOrd="0" presId="urn:microsoft.com/office/officeart/2005/8/layout/cycle2"/>
    <dgm:cxn modelId="{BB3249D5-8FD6-4694-8F43-4B2019FE1F0F}" type="presParOf" srcId="{1D744299-43C0-47A5-B886-E2D41C77D9ED}" destId="{C3F47726-713F-47EB-999D-C7A9F8CE69A7}" srcOrd="0" destOrd="0" presId="urn:microsoft.com/office/officeart/2005/8/layout/cycle2"/>
    <dgm:cxn modelId="{1236B2B5-0BC7-4ABF-9C58-73FC2BD6EDA9}" type="presParOf" srcId="{13A09362-7A6E-4CD2-A2DF-6733F3BBAE93}" destId="{9B1D24ED-A39D-4FFA-9970-0A0172299D83}" srcOrd="2" destOrd="0" presId="urn:microsoft.com/office/officeart/2005/8/layout/cycle2"/>
    <dgm:cxn modelId="{C78D19B6-5C2A-4AA4-91B9-44AC65CFC7A3}" type="presParOf" srcId="{13A09362-7A6E-4CD2-A2DF-6733F3BBAE93}" destId="{20F76F1A-201D-46CA-BC5D-23606639ACB2}" srcOrd="3" destOrd="0" presId="urn:microsoft.com/office/officeart/2005/8/layout/cycle2"/>
    <dgm:cxn modelId="{2EE34646-4FD2-42CC-B62D-0D7D1C6AD6FE}" type="presParOf" srcId="{20F76F1A-201D-46CA-BC5D-23606639ACB2}" destId="{11B128CA-6381-410F-A12B-FCA13CDA70E8}" srcOrd="0" destOrd="0" presId="urn:microsoft.com/office/officeart/2005/8/layout/cycle2"/>
    <dgm:cxn modelId="{3316B81D-83EE-41FA-BA51-2BA4E6C5C138}" type="presParOf" srcId="{13A09362-7A6E-4CD2-A2DF-6733F3BBAE93}" destId="{36AA5D77-910E-473E-9DF5-DB88D2843B4B}" srcOrd="4" destOrd="0" presId="urn:microsoft.com/office/officeart/2005/8/layout/cycle2"/>
    <dgm:cxn modelId="{4715D2DC-BD46-4609-8757-C24F0BD270CF}" type="presParOf" srcId="{13A09362-7A6E-4CD2-A2DF-6733F3BBAE93}" destId="{2141E115-A9DD-4EAB-B2F1-3B341FB0B8E7}" srcOrd="5" destOrd="0" presId="urn:microsoft.com/office/officeart/2005/8/layout/cycle2"/>
    <dgm:cxn modelId="{89103133-F305-45C2-9545-B254179D2022}" type="presParOf" srcId="{2141E115-A9DD-4EAB-B2F1-3B341FB0B8E7}" destId="{50D4B8E0-E319-4A4B-9E53-785ADF7A9030}" srcOrd="0" destOrd="0" presId="urn:microsoft.com/office/officeart/2005/8/layout/cycle2"/>
    <dgm:cxn modelId="{8C1DBA90-20BB-48AE-A3B3-5D7E8C770232}" type="presParOf" srcId="{13A09362-7A6E-4CD2-A2DF-6733F3BBAE93}" destId="{2B9CBACA-3544-4F9B-83C4-751623B3B92A}" srcOrd="6" destOrd="0" presId="urn:microsoft.com/office/officeart/2005/8/layout/cycle2"/>
    <dgm:cxn modelId="{E526E9D4-5BAE-4B7E-B861-D4156ADA82EE}" type="presParOf" srcId="{13A09362-7A6E-4CD2-A2DF-6733F3BBAE93}" destId="{C327E8F3-E32A-45CD-B2E9-F0CFCDED40DA}" srcOrd="7" destOrd="0" presId="urn:microsoft.com/office/officeart/2005/8/layout/cycle2"/>
    <dgm:cxn modelId="{5BB82FB8-0FD0-4933-A299-7D83E6716198}" type="presParOf" srcId="{C327E8F3-E32A-45CD-B2E9-F0CFCDED40DA}" destId="{668E69E0-9376-489B-AE87-2E08CF58C1B2}" srcOrd="0" destOrd="0" presId="urn:microsoft.com/office/officeart/2005/8/layout/cycle2"/>
    <dgm:cxn modelId="{5E1F8C90-8E80-4AA8-A4F9-0549A3662FB3}" type="presParOf" srcId="{13A09362-7A6E-4CD2-A2DF-6733F3BBAE93}" destId="{04AB777F-E5C2-4385-8837-10282F7D340C}" srcOrd="8" destOrd="0" presId="urn:microsoft.com/office/officeart/2005/8/layout/cycle2"/>
    <dgm:cxn modelId="{80D6D21B-0F04-418D-AB38-F92FD44980CE}" type="presParOf" srcId="{13A09362-7A6E-4CD2-A2DF-6733F3BBAE93}" destId="{A7879377-A1AE-4C9F-A780-06EF86876E87}" srcOrd="9" destOrd="0" presId="urn:microsoft.com/office/officeart/2005/8/layout/cycle2"/>
    <dgm:cxn modelId="{8C685DA3-43C5-4E8D-9427-3CD79A44D4CB}" type="presParOf" srcId="{A7879377-A1AE-4C9F-A780-06EF86876E87}" destId="{CE806167-12F4-4373-8462-4555E0856450}" srcOrd="0" destOrd="0" presId="urn:microsoft.com/office/officeart/2005/8/layout/cycle2"/>
    <dgm:cxn modelId="{8ABA5998-C13A-442E-8D13-E608A453FF30}" type="presParOf" srcId="{13A09362-7A6E-4CD2-A2DF-6733F3BBAE93}" destId="{9DEE8CAB-823E-4C28-A225-A54EAB0C0651}" srcOrd="10" destOrd="0" presId="urn:microsoft.com/office/officeart/2005/8/layout/cycle2"/>
    <dgm:cxn modelId="{9D61DD7A-D9B2-4575-9EE7-01E9844D4088}" type="presParOf" srcId="{13A09362-7A6E-4CD2-A2DF-6733F3BBAE93}" destId="{4EF1BDFB-2EFE-4474-AAEC-428CA5F9038C}" srcOrd="11" destOrd="0" presId="urn:microsoft.com/office/officeart/2005/8/layout/cycle2"/>
    <dgm:cxn modelId="{2972CBDB-4FB5-4120-9BF8-4EF4FA285989}"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380D09C8-F902-4B5B-AFDE-87B640B90CED}" type="presOf" srcId="{6DD83966-BB43-43FE-B361-0B8738273F50}" destId="{EF062D3C-8E4C-486D-A9B3-F90266ACE030}" srcOrd="0" destOrd="0" presId="urn:microsoft.com/office/officeart/2005/8/layout/cycle2"/>
    <dgm:cxn modelId="{03835E78-F906-44BE-813E-71BBE91FA2A5}" type="presOf" srcId="{55E57EE5-CE59-41BA-9B11-8FCBA709D812}" destId="{5120C1BD-5452-4D00-BD0F-42DA6F5663EC}"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14EE68EC-AA15-421C-B80C-E2DDD310A32A}" type="presOf" srcId="{F74A3C22-861C-4212-81D7-E51BA80D2511}" destId="{04AB777F-E5C2-4385-8837-10282F7D340C}" srcOrd="0" destOrd="0" presId="urn:microsoft.com/office/officeart/2005/8/layout/cycle2"/>
    <dgm:cxn modelId="{F0A14079-2911-4F2B-A920-A757DA6B3D53}" type="presOf" srcId="{F995A955-AC85-473E-94AB-601D38E31979}" destId="{20F76F1A-201D-46CA-BC5D-23606639ACB2}"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553C6A3C-CEAD-4056-AB16-8506C72B0E80}" type="presOf" srcId="{F995A955-AC85-473E-94AB-601D38E31979}" destId="{11B128CA-6381-410F-A12B-FCA13CDA70E8}" srcOrd="1" destOrd="0" presId="urn:microsoft.com/office/officeart/2005/8/layout/cycle2"/>
    <dgm:cxn modelId="{5A6D55A5-59F9-4715-92BF-ABD13A656244}" type="presOf" srcId="{725D3538-EEC2-42C0-A1CC-D183B5C228AE}" destId="{13A09362-7A6E-4CD2-A2DF-6733F3BBAE9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A1C9AFA1-F1F6-4A7B-A732-F74DA3932485}" type="presOf" srcId="{B8D01CEB-4C07-4C50-B977-1B8A26EF90F5}" destId="{50D4B8E0-E319-4A4B-9E53-785ADF7A9030}"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66AE443A-99F3-4A1D-9CF7-5C0F4934802E}" type="presOf" srcId="{B8D01CEB-4C07-4C50-B977-1B8A26EF90F5}" destId="{2141E115-A9DD-4EAB-B2F1-3B341FB0B8E7}" srcOrd="0" destOrd="0" presId="urn:microsoft.com/office/officeart/2005/8/layout/cycle2"/>
    <dgm:cxn modelId="{3E8CA6F6-A58D-492A-A69F-E61B00432CAF}" type="presOf" srcId="{BF2499FF-CE45-47B4-94BE-1FEE9B99E6E4}" destId="{A7879377-A1AE-4C9F-A780-06EF86876E87}"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58448FBB-216E-426D-B660-DDB2D95CB488}" type="presOf" srcId="{251CDF59-9ED6-4927-8F10-CEFC83FEFB9F}" destId="{36AA5D77-910E-473E-9DF5-DB88D2843B4B}" srcOrd="0" destOrd="0" presId="urn:microsoft.com/office/officeart/2005/8/layout/cycle2"/>
    <dgm:cxn modelId="{654BF755-71F6-444E-90DD-191A7DF0F538}" type="presOf" srcId="{BF2499FF-CE45-47B4-94BE-1FEE9B99E6E4}" destId="{CE806167-12F4-4373-8462-4555E0856450}" srcOrd="1" destOrd="0" presId="urn:microsoft.com/office/officeart/2005/8/layout/cycle2"/>
    <dgm:cxn modelId="{439C3A65-CD12-42D1-9F78-8DD67BDCDD04}" type="presOf" srcId="{0FCB305A-E5E0-4EF6-B356-53AD4C35C7F6}" destId="{668E69E0-9376-489B-AE87-2E08CF58C1B2}" srcOrd="1" destOrd="0" presId="urn:microsoft.com/office/officeart/2005/8/layout/cycle2"/>
    <dgm:cxn modelId="{BD3D568A-872C-40FA-ADA5-917430C47179}" type="presOf" srcId="{55E57EE5-CE59-41BA-9B11-8FCBA709D812}" destId="{4EF1BDFB-2EFE-4474-AAEC-428CA5F9038C}" srcOrd="0" destOrd="0" presId="urn:microsoft.com/office/officeart/2005/8/layout/cycle2"/>
    <dgm:cxn modelId="{2D987AF4-26E1-4EF4-A822-F5192DA5EB17}" type="presOf" srcId="{0FCB305A-E5E0-4EF6-B356-53AD4C35C7F6}" destId="{C327E8F3-E32A-45CD-B2E9-F0CFCDED40DA}" srcOrd="0" destOrd="0" presId="urn:microsoft.com/office/officeart/2005/8/layout/cycle2"/>
    <dgm:cxn modelId="{82E8D6BB-4426-44D0-B7EB-2EF3866D22B6}" type="presOf" srcId="{D335A245-B05E-4A9C-B3F3-641E4D380D0C}" destId="{C3F47726-713F-47EB-999D-C7A9F8CE69A7}" srcOrd="1" destOrd="0" presId="urn:microsoft.com/office/officeart/2005/8/layout/cycle2"/>
    <dgm:cxn modelId="{EC3CE8D5-C500-4402-9A78-88AFC67BF486}" type="presOf" srcId="{C7D216D7-0A1C-4F27-9C21-291AC127724E}" destId="{9DEE8CAB-823E-4C28-A225-A54EAB0C0651}" srcOrd="0" destOrd="0" presId="urn:microsoft.com/office/officeart/2005/8/layout/cycle2"/>
    <dgm:cxn modelId="{89DA5582-221E-4124-B32B-FBFC10BEFDA3}" type="presOf" srcId="{B12BC0E2-5653-4807-8E5A-A9E639994138}" destId="{2B9CBACA-3544-4F9B-83C4-751623B3B92A}" srcOrd="0" destOrd="0" presId="urn:microsoft.com/office/officeart/2005/8/layout/cycle2"/>
    <dgm:cxn modelId="{A5204D37-EB3D-4E19-AC82-5AF06A72606E}" type="presOf" srcId="{37A4779A-C312-4F0C-9F81-2F980C645D10}" destId="{9B1D24ED-A39D-4FFA-9970-0A0172299D83}" srcOrd="0" destOrd="0" presId="urn:microsoft.com/office/officeart/2005/8/layout/cycle2"/>
    <dgm:cxn modelId="{70824A5D-4FF0-477E-8019-1E4ABCB5CFE3}" type="presOf" srcId="{D335A245-B05E-4A9C-B3F3-641E4D380D0C}" destId="{1D744299-43C0-47A5-B886-E2D41C77D9ED}" srcOrd="0" destOrd="0" presId="urn:microsoft.com/office/officeart/2005/8/layout/cycle2"/>
    <dgm:cxn modelId="{F03959A3-E00F-4B5B-9732-8721346E0148}" type="presParOf" srcId="{13A09362-7A6E-4CD2-A2DF-6733F3BBAE93}" destId="{EF062D3C-8E4C-486D-A9B3-F90266ACE030}" srcOrd="0" destOrd="0" presId="urn:microsoft.com/office/officeart/2005/8/layout/cycle2"/>
    <dgm:cxn modelId="{47AEA32C-CC42-4089-8E4A-72A947C2911C}" type="presParOf" srcId="{13A09362-7A6E-4CD2-A2DF-6733F3BBAE93}" destId="{1D744299-43C0-47A5-B886-E2D41C77D9ED}" srcOrd="1" destOrd="0" presId="urn:microsoft.com/office/officeart/2005/8/layout/cycle2"/>
    <dgm:cxn modelId="{50C7E793-D42D-491A-B8C5-BC6A6DA9DDDA}" type="presParOf" srcId="{1D744299-43C0-47A5-B886-E2D41C77D9ED}" destId="{C3F47726-713F-47EB-999D-C7A9F8CE69A7}" srcOrd="0" destOrd="0" presId="urn:microsoft.com/office/officeart/2005/8/layout/cycle2"/>
    <dgm:cxn modelId="{426CB170-1C5F-49CE-B47A-59FDA1919011}" type="presParOf" srcId="{13A09362-7A6E-4CD2-A2DF-6733F3BBAE93}" destId="{9B1D24ED-A39D-4FFA-9970-0A0172299D83}" srcOrd="2" destOrd="0" presId="urn:microsoft.com/office/officeart/2005/8/layout/cycle2"/>
    <dgm:cxn modelId="{59542708-11FB-4A6A-97D7-BCD2D74F2821}" type="presParOf" srcId="{13A09362-7A6E-4CD2-A2DF-6733F3BBAE93}" destId="{20F76F1A-201D-46CA-BC5D-23606639ACB2}" srcOrd="3" destOrd="0" presId="urn:microsoft.com/office/officeart/2005/8/layout/cycle2"/>
    <dgm:cxn modelId="{B1A08375-7C49-4ADC-8217-EFFA4AD99D11}" type="presParOf" srcId="{20F76F1A-201D-46CA-BC5D-23606639ACB2}" destId="{11B128CA-6381-410F-A12B-FCA13CDA70E8}" srcOrd="0" destOrd="0" presId="urn:microsoft.com/office/officeart/2005/8/layout/cycle2"/>
    <dgm:cxn modelId="{F7CED466-9768-4542-94BE-FDFCA1A5F421}" type="presParOf" srcId="{13A09362-7A6E-4CD2-A2DF-6733F3BBAE93}" destId="{36AA5D77-910E-473E-9DF5-DB88D2843B4B}" srcOrd="4" destOrd="0" presId="urn:microsoft.com/office/officeart/2005/8/layout/cycle2"/>
    <dgm:cxn modelId="{D9199A47-938F-4B99-A083-E3F35A78DFA4}" type="presParOf" srcId="{13A09362-7A6E-4CD2-A2DF-6733F3BBAE93}" destId="{2141E115-A9DD-4EAB-B2F1-3B341FB0B8E7}" srcOrd="5" destOrd="0" presId="urn:microsoft.com/office/officeart/2005/8/layout/cycle2"/>
    <dgm:cxn modelId="{CC25F722-693D-4BA5-8584-3C19C6911D8C}" type="presParOf" srcId="{2141E115-A9DD-4EAB-B2F1-3B341FB0B8E7}" destId="{50D4B8E0-E319-4A4B-9E53-785ADF7A9030}" srcOrd="0" destOrd="0" presId="urn:microsoft.com/office/officeart/2005/8/layout/cycle2"/>
    <dgm:cxn modelId="{E3D503E8-7953-40CF-806A-B7E66593452C}" type="presParOf" srcId="{13A09362-7A6E-4CD2-A2DF-6733F3BBAE93}" destId="{2B9CBACA-3544-4F9B-83C4-751623B3B92A}" srcOrd="6" destOrd="0" presId="urn:microsoft.com/office/officeart/2005/8/layout/cycle2"/>
    <dgm:cxn modelId="{DFE86B2B-CC9C-4EB6-AF71-971DAADE4531}" type="presParOf" srcId="{13A09362-7A6E-4CD2-A2DF-6733F3BBAE93}" destId="{C327E8F3-E32A-45CD-B2E9-F0CFCDED40DA}" srcOrd="7" destOrd="0" presId="urn:microsoft.com/office/officeart/2005/8/layout/cycle2"/>
    <dgm:cxn modelId="{37C7A2AE-ACE7-4B49-A8F2-49F37B2127FA}" type="presParOf" srcId="{C327E8F3-E32A-45CD-B2E9-F0CFCDED40DA}" destId="{668E69E0-9376-489B-AE87-2E08CF58C1B2}" srcOrd="0" destOrd="0" presId="urn:microsoft.com/office/officeart/2005/8/layout/cycle2"/>
    <dgm:cxn modelId="{2D38A576-ABB7-4BA1-8A5A-5E50C6DDA58E}" type="presParOf" srcId="{13A09362-7A6E-4CD2-A2DF-6733F3BBAE93}" destId="{04AB777F-E5C2-4385-8837-10282F7D340C}" srcOrd="8" destOrd="0" presId="urn:microsoft.com/office/officeart/2005/8/layout/cycle2"/>
    <dgm:cxn modelId="{90277FC8-493F-4CCC-B956-8CF0EB9096AA}" type="presParOf" srcId="{13A09362-7A6E-4CD2-A2DF-6733F3BBAE93}" destId="{A7879377-A1AE-4C9F-A780-06EF86876E87}" srcOrd="9" destOrd="0" presId="urn:microsoft.com/office/officeart/2005/8/layout/cycle2"/>
    <dgm:cxn modelId="{84FDBDC3-1CD8-49B3-91B3-B613BDDD36A9}" type="presParOf" srcId="{A7879377-A1AE-4C9F-A780-06EF86876E87}" destId="{CE806167-12F4-4373-8462-4555E0856450}" srcOrd="0" destOrd="0" presId="urn:microsoft.com/office/officeart/2005/8/layout/cycle2"/>
    <dgm:cxn modelId="{444ADAEA-D049-4152-97E8-CB34626232C5}" type="presParOf" srcId="{13A09362-7A6E-4CD2-A2DF-6733F3BBAE93}" destId="{9DEE8CAB-823E-4C28-A225-A54EAB0C0651}" srcOrd="10" destOrd="0" presId="urn:microsoft.com/office/officeart/2005/8/layout/cycle2"/>
    <dgm:cxn modelId="{1DED8EC6-2F08-4FF4-BA11-7BF0E5C324E3}" type="presParOf" srcId="{13A09362-7A6E-4CD2-A2DF-6733F3BBAE93}" destId="{4EF1BDFB-2EFE-4474-AAEC-428CA5F9038C}" srcOrd="11" destOrd="0" presId="urn:microsoft.com/office/officeart/2005/8/layout/cycle2"/>
    <dgm:cxn modelId="{0D0FFC41-4287-4A2B-A987-FD6ACD69E00C}"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9F8ACBED-400A-4199-90EA-76A3372F2D80}" type="presOf" srcId="{F995A955-AC85-473E-94AB-601D38E31979}" destId="{11B128CA-6381-410F-A12B-FCA13CDA70E8}" srcOrd="1" destOrd="0" presId="urn:microsoft.com/office/officeart/2005/8/layout/cycle2"/>
    <dgm:cxn modelId="{3FB5E43F-1BD4-491C-8479-54C0B5A5FCED}" type="presOf" srcId="{37A4779A-C312-4F0C-9F81-2F980C645D10}" destId="{9B1D24ED-A39D-4FFA-9970-0A0172299D83}" srcOrd="0" destOrd="0" presId="urn:microsoft.com/office/officeart/2005/8/layout/cycle2"/>
    <dgm:cxn modelId="{6F9D1D17-46F9-468A-AEAA-344DD88386BD}" type="presOf" srcId="{6DD83966-BB43-43FE-B361-0B8738273F50}" destId="{EF062D3C-8E4C-486D-A9B3-F90266ACE030}" srcOrd="0" destOrd="0" presId="urn:microsoft.com/office/officeart/2005/8/layout/cycle2"/>
    <dgm:cxn modelId="{FCADA126-12CB-4252-B754-5BEB21F16E58}" type="presOf" srcId="{D335A245-B05E-4A9C-B3F3-641E4D380D0C}" destId="{1D744299-43C0-47A5-B886-E2D41C77D9ED}"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2B3C9518-28D0-4F07-AE5F-EC90CF802B1A}" type="presOf" srcId="{55E57EE5-CE59-41BA-9B11-8FCBA709D812}" destId="{4EF1BDFB-2EFE-4474-AAEC-428CA5F9038C}" srcOrd="0" destOrd="0" presId="urn:microsoft.com/office/officeart/2005/8/layout/cycle2"/>
    <dgm:cxn modelId="{5EC23629-261D-43FC-9C9A-A9F9B304350F}" type="presOf" srcId="{0FCB305A-E5E0-4EF6-B356-53AD4C35C7F6}" destId="{668E69E0-9376-489B-AE87-2E08CF58C1B2}"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277ACFDA-CABC-41E5-8BAC-8A9259AEBE73}" type="presOf" srcId="{725D3538-EEC2-42C0-A1CC-D183B5C228AE}" destId="{13A09362-7A6E-4CD2-A2DF-6733F3BBAE93}" srcOrd="0" destOrd="0" presId="urn:microsoft.com/office/officeart/2005/8/layout/cycle2"/>
    <dgm:cxn modelId="{3D41B8AF-BFDB-472B-918C-995C63065F7C}" type="presOf" srcId="{D335A245-B05E-4A9C-B3F3-641E4D380D0C}" destId="{C3F47726-713F-47EB-999D-C7A9F8CE69A7}" srcOrd="1" destOrd="0" presId="urn:microsoft.com/office/officeart/2005/8/layout/cycle2"/>
    <dgm:cxn modelId="{076FDCCD-8354-4D7F-AA30-8B7845B78438}" type="presOf" srcId="{BF2499FF-CE45-47B4-94BE-1FEE9B99E6E4}" destId="{A7879377-A1AE-4C9F-A780-06EF86876E87}" srcOrd="0" destOrd="0" presId="urn:microsoft.com/office/officeart/2005/8/layout/cycle2"/>
    <dgm:cxn modelId="{4FDC8628-E14D-4FC0-B9D5-368B2B5E3CEB}" type="presOf" srcId="{F995A955-AC85-473E-94AB-601D38E31979}" destId="{20F76F1A-201D-46CA-BC5D-23606639ACB2}"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7665DDDA-E909-47A7-BB26-5F5BED53DDB8}" type="presOf" srcId="{0FCB305A-E5E0-4EF6-B356-53AD4C35C7F6}" destId="{C327E8F3-E32A-45CD-B2E9-F0CFCDED40DA}" srcOrd="0" destOrd="0" presId="urn:microsoft.com/office/officeart/2005/8/layout/cycle2"/>
    <dgm:cxn modelId="{F0AD1CA0-8C1E-41F9-9592-8E210A27AFAA}" type="presOf" srcId="{B12BC0E2-5653-4807-8E5A-A9E639994138}" destId="{2B9CBACA-3544-4F9B-83C4-751623B3B92A}"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2D0AFBAD-D44A-4937-B486-315651C70EFF}" type="presOf" srcId="{251CDF59-9ED6-4927-8F10-CEFC83FEFB9F}" destId="{36AA5D77-910E-473E-9DF5-DB88D2843B4B}" srcOrd="0" destOrd="0" presId="urn:microsoft.com/office/officeart/2005/8/layout/cycle2"/>
    <dgm:cxn modelId="{935A3EE4-A3FB-4534-8B53-99F4EC953D12}" type="presOf" srcId="{B8D01CEB-4C07-4C50-B977-1B8A26EF90F5}" destId="{50D4B8E0-E319-4A4B-9E53-785ADF7A9030}" srcOrd="1" destOrd="0" presId="urn:microsoft.com/office/officeart/2005/8/layout/cycle2"/>
    <dgm:cxn modelId="{7AF99867-524E-4F70-A00D-809108B380E0}" type="presOf" srcId="{F74A3C22-861C-4212-81D7-E51BA80D2511}" destId="{04AB777F-E5C2-4385-8837-10282F7D340C}" srcOrd="0" destOrd="0" presId="urn:microsoft.com/office/officeart/2005/8/layout/cycle2"/>
    <dgm:cxn modelId="{D0872CF7-6897-43C7-BED1-962112134A27}" type="presOf" srcId="{B8D01CEB-4C07-4C50-B977-1B8A26EF90F5}" destId="{2141E115-A9DD-4EAB-B2F1-3B341FB0B8E7}" srcOrd="0" destOrd="0" presId="urn:microsoft.com/office/officeart/2005/8/layout/cycle2"/>
    <dgm:cxn modelId="{39F53344-D3B0-4F6A-A04F-2CC0C21024F7}" type="presOf" srcId="{55E57EE5-CE59-41BA-9B11-8FCBA709D812}" destId="{5120C1BD-5452-4D00-BD0F-42DA6F5663EC}"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6FB80A15-6B46-44CD-80FF-E11FF80D4E87}" type="presOf" srcId="{BF2499FF-CE45-47B4-94BE-1FEE9B99E6E4}" destId="{CE806167-12F4-4373-8462-4555E0856450}"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AE57132D-7703-4BAC-9149-25C4FD56396A}" type="presOf" srcId="{C7D216D7-0A1C-4F27-9C21-291AC127724E}" destId="{9DEE8CAB-823E-4C28-A225-A54EAB0C0651}" srcOrd="0" destOrd="0" presId="urn:microsoft.com/office/officeart/2005/8/layout/cycle2"/>
    <dgm:cxn modelId="{DCE6AABB-9E7A-4AEB-A304-8DE6073F5B02}" type="presParOf" srcId="{13A09362-7A6E-4CD2-A2DF-6733F3BBAE93}" destId="{EF062D3C-8E4C-486D-A9B3-F90266ACE030}" srcOrd="0" destOrd="0" presId="urn:microsoft.com/office/officeart/2005/8/layout/cycle2"/>
    <dgm:cxn modelId="{D5354D01-623D-4D14-89A4-DAE7F70EB365}" type="presParOf" srcId="{13A09362-7A6E-4CD2-A2DF-6733F3BBAE93}" destId="{1D744299-43C0-47A5-B886-E2D41C77D9ED}" srcOrd="1" destOrd="0" presId="urn:microsoft.com/office/officeart/2005/8/layout/cycle2"/>
    <dgm:cxn modelId="{8056E36B-07B2-4261-B0A0-9733D2EEBF1F}" type="presParOf" srcId="{1D744299-43C0-47A5-B886-E2D41C77D9ED}" destId="{C3F47726-713F-47EB-999D-C7A9F8CE69A7}" srcOrd="0" destOrd="0" presId="urn:microsoft.com/office/officeart/2005/8/layout/cycle2"/>
    <dgm:cxn modelId="{15667C9F-3FD1-440B-8A95-8D2222276E82}" type="presParOf" srcId="{13A09362-7A6E-4CD2-A2DF-6733F3BBAE93}" destId="{9B1D24ED-A39D-4FFA-9970-0A0172299D83}" srcOrd="2" destOrd="0" presId="urn:microsoft.com/office/officeart/2005/8/layout/cycle2"/>
    <dgm:cxn modelId="{8E31A9DB-2916-4149-AF29-5DFD691241A9}" type="presParOf" srcId="{13A09362-7A6E-4CD2-A2DF-6733F3BBAE93}" destId="{20F76F1A-201D-46CA-BC5D-23606639ACB2}" srcOrd="3" destOrd="0" presId="urn:microsoft.com/office/officeart/2005/8/layout/cycle2"/>
    <dgm:cxn modelId="{46D0E7E5-3F51-4277-8637-37AA57906F35}" type="presParOf" srcId="{20F76F1A-201D-46CA-BC5D-23606639ACB2}" destId="{11B128CA-6381-410F-A12B-FCA13CDA70E8}" srcOrd="0" destOrd="0" presId="urn:microsoft.com/office/officeart/2005/8/layout/cycle2"/>
    <dgm:cxn modelId="{3A90D47D-C40D-4960-A54A-BA58E925275C}" type="presParOf" srcId="{13A09362-7A6E-4CD2-A2DF-6733F3BBAE93}" destId="{36AA5D77-910E-473E-9DF5-DB88D2843B4B}" srcOrd="4" destOrd="0" presId="urn:microsoft.com/office/officeart/2005/8/layout/cycle2"/>
    <dgm:cxn modelId="{61DA9812-955E-497D-92A0-810DD7EEBD35}" type="presParOf" srcId="{13A09362-7A6E-4CD2-A2DF-6733F3BBAE93}" destId="{2141E115-A9DD-4EAB-B2F1-3B341FB0B8E7}" srcOrd="5" destOrd="0" presId="urn:microsoft.com/office/officeart/2005/8/layout/cycle2"/>
    <dgm:cxn modelId="{00832680-8DFB-44BC-829F-24A3FE543A51}" type="presParOf" srcId="{2141E115-A9DD-4EAB-B2F1-3B341FB0B8E7}" destId="{50D4B8E0-E319-4A4B-9E53-785ADF7A9030}" srcOrd="0" destOrd="0" presId="urn:microsoft.com/office/officeart/2005/8/layout/cycle2"/>
    <dgm:cxn modelId="{70249531-A220-4B48-BF77-E3E1D363DC31}" type="presParOf" srcId="{13A09362-7A6E-4CD2-A2DF-6733F3BBAE93}" destId="{2B9CBACA-3544-4F9B-83C4-751623B3B92A}" srcOrd="6" destOrd="0" presId="urn:microsoft.com/office/officeart/2005/8/layout/cycle2"/>
    <dgm:cxn modelId="{7798B8A7-C84B-42B4-A73B-3EED1AEDA558}" type="presParOf" srcId="{13A09362-7A6E-4CD2-A2DF-6733F3BBAE93}" destId="{C327E8F3-E32A-45CD-B2E9-F0CFCDED40DA}" srcOrd="7" destOrd="0" presId="urn:microsoft.com/office/officeart/2005/8/layout/cycle2"/>
    <dgm:cxn modelId="{5E2758E1-CB53-4B1B-9F37-2EDB9B84C5FF}" type="presParOf" srcId="{C327E8F3-E32A-45CD-B2E9-F0CFCDED40DA}" destId="{668E69E0-9376-489B-AE87-2E08CF58C1B2}" srcOrd="0" destOrd="0" presId="urn:microsoft.com/office/officeart/2005/8/layout/cycle2"/>
    <dgm:cxn modelId="{4EFEA4EC-8667-492F-9E82-A2CFB8B70B2E}" type="presParOf" srcId="{13A09362-7A6E-4CD2-A2DF-6733F3BBAE93}" destId="{04AB777F-E5C2-4385-8837-10282F7D340C}" srcOrd="8" destOrd="0" presId="urn:microsoft.com/office/officeart/2005/8/layout/cycle2"/>
    <dgm:cxn modelId="{BBD4DEE4-D608-4F32-8DB9-224F966381EA}" type="presParOf" srcId="{13A09362-7A6E-4CD2-A2DF-6733F3BBAE93}" destId="{A7879377-A1AE-4C9F-A780-06EF86876E87}" srcOrd="9" destOrd="0" presId="urn:microsoft.com/office/officeart/2005/8/layout/cycle2"/>
    <dgm:cxn modelId="{892AE290-7D03-49DF-B1D4-BF8858C18C9D}" type="presParOf" srcId="{A7879377-A1AE-4C9F-A780-06EF86876E87}" destId="{CE806167-12F4-4373-8462-4555E0856450}" srcOrd="0" destOrd="0" presId="urn:microsoft.com/office/officeart/2005/8/layout/cycle2"/>
    <dgm:cxn modelId="{410A16DA-262C-4BBD-B293-CB13D4C1C2EF}" type="presParOf" srcId="{13A09362-7A6E-4CD2-A2DF-6733F3BBAE93}" destId="{9DEE8CAB-823E-4C28-A225-A54EAB0C0651}" srcOrd="10" destOrd="0" presId="urn:microsoft.com/office/officeart/2005/8/layout/cycle2"/>
    <dgm:cxn modelId="{A8F05A55-88DB-4926-A6C2-DB09CCB28CDF}" type="presParOf" srcId="{13A09362-7A6E-4CD2-A2DF-6733F3BBAE93}" destId="{4EF1BDFB-2EFE-4474-AAEC-428CA5F9038C}" srcOrd="11" destOrd="0" presId="urn:microsoft.com/office/officeart/2005/8/layout/cycle2"/>
    <dgm:cxn modelId="{B3F630EF-2C9A-4F3C-895A-1647C980DF6D}"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0918FDB3-F4FF-4269-984E-338D9AD2A7E1}" type="presOf" srcId="{F74A3C22-861C-4212-81D7-E51BA80D2511}" destId="{04AB777F-E5C2-4385-8837-10282F7D340C}"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22103E5A-7011-4CFE-9367-56EA16089A21}" type="presOf" srcId="{55E57EE5-CE59-41BA-9B11-8FCBA709D812}" destId="{4EF1BDFB-2EFE-4474-AAEC-428CA5F9038C}"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3AD6ED2-A795-4602-BD2C-74E6E2F7C4D1}" type="presOf" srcId="{D335A245-B05E-4A9C-B3F3-641E4D380D0C}" destId="{1D744299-43C0-47A5-B886-E2D41C77D9ED}" srcOrd="0" destOrd="0" presId="urn:microsoft.com/office/officeart/2005/8/layout/cycle2"/>
    <dgm:cxn modelId="{49F18ADB-4D86-4E5C-97D6-8325C1ECF11F}" type="presOf" srcId="{BF2499FF-CE45-47B4-94BE-1FEE9B99E6E4}" destId="{CE806167-12F4-4373-8462-4555E0856450}" srcOrd="1" destOrd="0" presId="urn:microsoft.com/office/officeart/2005/8/layout/cycle2"/>
    <dgm:cxn modelId="{ED2693A0-CDD2-4790-A780-67922293EC72}" type="presOf" srcId="{BF2499FF-CE45-47B4-94BE-1FEE9B99E6E4}" destId="{A7879377-A1AE-4C9F-A780-06EF86876E87}" srcOrd="0" destOrd="0" presId="urn:microsoft.com/office/officeart/2005/8/layout/cycle2"/>
    <dgm:cxn modelId="{FBF8B138-69F7-4233-B72D-D4FEB10D9406}" type="presOf" srcId="{0FCB305A-E5E0-4EF6-B356-53AD4C35C7F6}" destId="{C327E8F3-E32A-45CD-B2E9-F0CFCDED40DA}"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7E807943-0A26-4A4C-A841-A7AFF3CE23B9}" type="presOf" srcId="{F995A955-AC85-473E-94AB-601D38E31979}" destId="{20F76F1A-201D-46CA-BC5D-23606639ACB2}"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20CBDC30-E93F-45C4-9613-2695FA677285}" type="presOf" srcId="{55E57EE5-CE59-41BA-9B11-8FCBA709D812}" destId="{5120C1BD-5452-4D00-BD0F-42DA6F5663EC}" srcOrd="1" destOrd="0" presId="urn:microsoft.com/office/officeart/2005/8/layout/cycle2"/>
    <dgm:cxn modelId="{3E70DECB-7052-4DAD-9AB3-B6EF7042A3E0}" type="presOf" srcId="{0FCB305A-E5E0-4EF6-B356-53AD4C35C7F6}" destId="{668E69E0-9376-489B-AE87-2E08CF58C1B2}" srcOrd="1" destOrd="0" presId="urn:microsoft.com/office/officeart/2005/8/layout/cycle2"/>
    <dgm:cxn modelId="{66FF9D25-B6CD-407E-BFCE-DA2294D7E027}" type="presOf" srcId="{37A4779A-C312-4F0C-9F81-2F980C645D10}" destId="{9B1D24ED-A39D-4FFA-9970-0A0172299D83}" srcOrd="0" destOrd="0" presId="urn:microsoft.com/office/officeart/2005/8/layout/cycle2"/>
    <dgm:cxn modelId="{5BB45514-A521-4DD7-A803-C85EE6E6A236}" type="presOf" srcId="{F995A955-AC85-473E-94AB-601D38E31979}" destId="{11B128CA-6381-410F-A12B-FCA13CDA70E8}" srcOrd="1" destOrd="0" presId="urn:microsoft.com/office/officeart/2005/8/layout/cycle2"/>
    <dgm:cxn modelId="{2A381F5A-2E8E-48EE-9810-148D491EF968}" type="presOf" srcId="{B8D01CEB-4C07-4C50-B977-1B8A26EF90F5}" destId="{50D4B8E0-E319-4A4B-9E53-785ADF7A9030}" srcOrd="1" destOrd="0" presId="urn:microsoft.com/office/officeart/2005/8/layout/cycle2"/>
    <dgm:cxn modelId="{2EA5864A-0E51-46D9-AF6E-A48618DD99FB}" type="presOf" srcId="{6DD83966-BB43-43FE-B361-0B8738273F50}" destId="{EF062D3C-8E4C-486D-A9B3-F90266ACE030}"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80B891-29AB-4C9B-9BC2-EA05E6A004E8}" type="presOf" srcId="{B12BC0E2-5653-4807-8E5A-A9E639994138}" destId="{2B9CBACA-3544-4F9B-83C4-751623B3B92A}" srcOrd="0" destOrd="0" presId="urn:microsoft.com/office/officeart/2005/8/layout/cycle2"/>
    <dgm:cxn modelId="{68061040-B549-4DC6-9B06-2EB992606A6C}" type="presOf" srcId="{D335A245-B05E-4A9C-B3F3-641E4D380D0C}" destId="{C3F47726-713F-47EB-999D-C7A9F8CE69A7}" srcOrd="1" destOrd="0" presId="urn:microsoft.com/office/officeart/2005/8/layout/cycle2"/>
    <dgm:cxn modelId="{DA98149C-ED9D-4129-ACC6-D9944441A30F}" type="presOf" srcId="{251CDF59-9ED6-4927-8F10-CEFC83FEFB9F}" destId="{36AA5D77-910E-473E-9DF5-DB88D2843B4B}" srcOrd="0" destOrd="0" presId="urn:microsoft.com/office/officeart/2005/8/layout/cycle2"/>
    <dgm:cxn modelId="{447D7B6A-D220-4390-B1ED-5475132A4B99}" type="presOf" srcId="{725D3538-EEC2-42C0-A1CC-D183B5C228AE}" destId="{13A09362-7A6E-4CD2-A2DF-6733F3BBAE93}" srcOrd="0" destOrd="0" presId="urn:microsoft.com/office/officeart/2005/8/layout/cycle2"/>
    <dgm:cxn modelId="{C7F8E098-247A-42C4-BF27-20DC191F5E42}" type="presOf" srcId="{B8D01CEB-4C07-4C50-B977-1B8A26EF90F5}" destId="{2141E115-A9DD-4EAB-B2F1-3B341FB0B8E7}" srcOrd="0" destOrd="0" presId="urn:microsoft.com/office/officeart/2005/8/layout/cycle2"/>
    <dgm:cxn modelId="{ECAB22E6-9F56-4F5D-8491-5E7DEA3A98D6}" type="presOf" srcId="{C7D216D7-0A1C-4F27-9C21-291AC127724E}" destId="{9DEE8CAB-823E-4C28-A225-A54EAB0C0651}"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093651F9-C5BF-4879-9D75-34EED6EB5CED}" type="presParOf" srcId="{13A09362-7A6E-4CD2-A2DF-6733F3BBAE93}" destId="{EF062D3C-8E4C-486D-A9B3-F90266ACE030}" srcOrd="0" destOrd="0" presId="urn:microsoft.com/office/officeart/2005/8/layout/cycle2"/>
    <dgm:cxn modelId="{40159E11-015D-446A-8549-EC686719F911}" type="presParOf" srcId="{13A09362-7A6E-4CD2-A2DF-6733F3BBAE93}" destId="{1D744299-43C0-47A5-B886-E2D41C77D9ED}" srcOrd="1" destOrd="0" presId="urn:microsoft.com/office/officeart/2005/8/layout/cycle2"/>
    <dgm:cxn modelId="{8771066C-B5CA-47ED-A030-885CC351B3AD}" type="presParOf" srcId="{1D744299-43C0-47A5-B886-E2D41C77D9ED}" destId="{C3F47726-713F-47EB-999D-C7A9F8CE69A7}" srcOrd="0" destOrd="0" presId="urn:microsoft.com/office/officeart/2005/8/layout/cycle2"/>
    <dgm:cxn modelId="{419B158D-171E-4FFF-B5D1-03CB2D524AA8}" type="presParOf" srcId="{13A09362-7A6E-4CD2-A2DF-6733F3BBAE93}" destId="{9B1D24ED-A39D-4FFA-9970-0A0172299D83}" srcOrd="2" destOrd="0" presId="urn:microsoft.com/office/officeart/2005/8/layout/cycle2"/>
    <dgm:cxn modelId="{8B8D4965-34C4-4F37-95B6-6C155CEF1692}" type="presParOf" srcId="{13A09362-7A6E-4CD2-A2DF-6733F3BBAE93}" destId="{20F76F1A-201D-46CA-BC5D-23606639ACB2}" srcOrd="3" destOrd="0" presId="urn:microsoft.com/office/officeart/2005/8/layout/cycle2"/>
    <dgm:cxn modelId="{C67A5E32-F354-4ED1-BF56-0BFA1B3B3BF0}" type="presParOf" srcId="{20F76F1A-201D-46CA-BC5D-23606639ACB2}" destId="{11B128CA-6381-410F-A12B-FCA13CDA70E8}" srcOrd="0" destOrd="0" presId="urn:microsoft.com/office/officeart/2005/8/layout/cycle2"/>
    <dgm:cxn modelId="{C25F8871-2FD3-457A-B657-80DA73C77189}" type="presParOf" srcId="{13A09362-7A6E-4CD2-A2DF-6733F3BBAE93}" destId="{36AA5D77-910E-473E-9DF5-DB88D2843B4B}" srcOrd="4" destOrd="0" presId="urn:microsoft.com/office/officeart/2005/8/layout/cycle2"/>
    <dgm:cxn modelId="{644512F8-23D8-4DE6-8604-B832CA26EDC5}" type="presParOf" srcId="{13A09362-7A6E-4CD2-A2DF-6733F3BBAE93}" destId="{2141E115-A9DD-4EAB-B2F1-3B341FB0B8E7}" srcOrd="5" destOrd="0" presId="urn:microsoft.com/office/officeart/2005/8/layout/cycle2"/>
    <dgm:cxn modelId="{1D11220E-7341-48BB-9B90-34B1F1FA63CE}" type="presParOf" srcId="{2141E115-A9DD-4EAB-B2F1-3B341FB0B8E7}" destId="{50D4B8E0-E319-4A4B-9E53-785ADF7A9030}" srcOrd="0" destOrd="0" presId="urn:microsoft.com/office/officeart/2005/8/layout/cycle2"/>
    <dgm:cxn modelId="{5CA4798C-4C0B-4913-9E05-C1A4F355AB43}" type="presParOf" srcId="{13A09362-7A6E-4CD2-A2DF-6733F3BBAE93}" destId="{2B9CBACA-3544-4F9B-83C4-751623B3B92A}" srcOrd="6" destOrd="0" presId="urn:microsoft.com/office/officeart/2005/8/layout/cycle2"/>
    <dgm:cxn modelId="{FCC6C069-B7A3-4823-8855-360B40AE34EE}" type="presParOf" srcId="{13A09362-7A6E-4CD2-A2DF-6733F3BBAE93}" destId="{C327E8F3-E32A-45CD-B2E9-F0CFCDED40DA}" srcOrd="7" destOrd="0" presId="urn:microsoft.com/office/officeart/2005/8/layout/cycle2"/>
    <dgm:cxn modelId="{2BCF3871-AD6A-49CD-933E-CAAE82B747A6}" type="presParOf" srcId="{C327E8F3-E32A-45CD-B2E9-F0CFCDED40DA}" destId="{668E69E0-9376-489B-AE87-2E08CF58C1B2}" srcOrd="0" destOrd="0" presId="urn:microsoft.com/office/officeart/2005/8/layout/cycle2"/>
    <dgm:cxn modelId="{8E268B12-A6AA-4F12-BDBF-7EC26FBBFA53}" type="presParOf" srcId="{13A09362-7A6E-4CD2-A2DF-6733F3BBAE93}" destId="{04AB777F-E5C2-4385-8837-10282F7D340C}" srcOrd="8" destOrd="0" presId="urn:microsoft.com/office/officeart/2005/8/layout/cycle2"/>
    <dgm:cxn modelId="{A87E4C3D-28B9-44E2-9F27-579821A54072}" type="presParOf" srcId="{13A09362-7A6E-4CD2-A2DF-6733F3BBAE93}" destId="{A7879377-A1AE-4C9F-A780-06EF86876E87}" srcOrd="9" destOrd="0" presId="urn:microsoft.com/office/officeart/2005/8/layout/cycle2"/>
    <dgm:cxn modelId="{FF4546B3-2D34-4083-8D0E-14C37C89FE15}" type="presParOf" srcId="{A7879377-A1AE-4C9F-A780-06EF86876E87}" destId="{CE806167-12F4-4373-8462-4555E0856450}" srcOrd="0" destOrd="0" presId="urn:microsoft.com/office/officeart/2005/8/layout/cycle2"/>
    <dgm:cxn modelId="{D2293385-ADAF-4BD8-9981-2D88A8BADE67}" type="presParOf" srcId="{13A09362-7A6E-4CD2-A2DF-6733F3BBAE93}" destId="{9DEE8CAB-823E-4C28-A225-A54EAB0C0651}" srcOrd="10" destOrd="0" presId="urn:microsoft.com/office/officeart/2005/8/layout/cycle2"/>
    <dgm:cxn modelId="{209A4A23-4E76-4D74-B7BF-D71188C0E6E6}" type="presParOf" srcId="{13A09362-7A6E-4CD2-A2DF-6733F3BBAE93}" destId="{4EF1BDFB-2EFE-4474-AAEC-428CA5F9038C}" srcOrd="11" destOrd="0" presId="urn:microsoft.com/office/officeart/2005/8/layout/cycle2"/>
    <dgm:cxn modelId="{6608C489-0695-4CA1-865D-81BB1EA190AC}"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DC7F25A5-E678-4917-93EB-9E7AE28EDCA6}" type="presOf" srcId="{D335A245-B05E-4A9C-B3F3-641E4D380D0C}" destId="{C3F47726-713F-47EB-999D-C7A9F8CE69A7}" srcOrd="1" destOrd="0" presId="urn:microsoft.com/office/officeart/2005/8/layout/cycle2"/>
    <dgm:cxn modelId="{BB7EDD12-F1C9-4885-AD65-2680127A3862}" type="presOf" srcId="{C7D216D7-0A1C-4F27-9C21-291AC127724E}" destId="{9DEE8CAB-823E-4C28-A225-A54EAB0C0651}"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C2FA3AF1-BD9B-46B0-BAD2-C54FC7CD0635}" type="presOf" srcId="{55E57EE5-CE59-41BA-9B11-8FCBA709D812}" destId="{5120C1BD-5452-4D00-BD0F-42DA6F5663EC}" srcOrd="1" destOrd="0" presId="urn:microsoft.com/office/officeart/2005/8/layout/cycle2"/>
    <dgm:cxn modelId="{285296A6-E45A-4CF8-B9F7-3B033536209C}" type="presOf" srcId="{BF2499FF-CE45-47B4-94BE-1FEE9B99E6E4}" destId="{A7879377-A1AE-4C9F-A780-06EF86876E87}" srcOrd="0" destOrd="0" presId="urn:microsoft.com/office/officeart/2005/8/layout/cycle2"/>
    <dgm:cxn modelId="{2833F3DD-EA10-43F3-9D07-F30185E3335E}" type="presOf" srcId="{37A4779A-C312-4F0C-9F81-2F980C645D10}" destId="{9B1D24ED-A39D-4FFA-9970-0A0172299D83}" srcOrd="0" destOrd="0" presId="urn:microsoft.com/office/officeart/2005/8/layout/cycle2"/>
    <dgm:cxn modelId="{F978BA81-D463-4A6E-BAB9-B95509E512DD}" type="presOf" srcId="{B8D01CEB-4C07-4C50-B977-1B8A26EF90F5}" destId="{50D4B8E0-E319-4A4B-9E53-785ADF7A9030}"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1C4E74C8-A740-4705-A3E7-66896BD80FFC}" type="presOf" srcId="{B8D01CEB-4C07-4C50-B977-1B8A26EF90F5}" destId="{2141E115-A9DD-4EAB-B2F1-3B341FB0B8E7}" srcOrd="0" destOrd="0" presId="urn:microsoft.com/office/officeart/2005/8/layout/cycle2"/>
    <dgm:cxn modelId="{6BDC57CE-64F2-4FE8-9C56-DB95FA5055E4}" type="presOf" srcId="{725D3538-EEC2-42C0-A1CC-D183B5C228AE}" destId="{13A09362-7A6E-4CD2-A2DF-6733F3BBAE9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F21E087F-65AF-4519-819F-F2046C255A72}" type="presOf" srcId="{BF2499FF-CE45-47B4-94BE-1FEE9B99E6E4}" destId="{CE806167-12F4-4373-8462-4555E0856450}" srcOrd="1" destOrd="0" presId="urn:microsoft.com/office/officeart/2005/8/layout/cycle2"/>
    <dgm:cxn modelId="{ED415E4C-16CB-46E2-8F84-EB120F4993F9}" type="presOf" srcId="{B12BC0E2-5653-4807-8E5A-A9E639994138}" destId="{2B9CBACA-3544-4F9B-83C4-751623B3B92A}"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F703E346-F58C-4AD0-80F5-1718822B99BE}" type="presOf" srcId="{55E57EE5-CE59-41BA-9B11-8FCBA709D812}" destId="{4EF1BDFB-2EFE-4474-AAEC-428CA5F9038C}" srcOrd="0" destOrd="0" presId="urn:microsoft.com/office/officeart/2005/8/layout/cycle2"/>
    <dgm:cxn modelId="{FD388B78-BCC2-4536-90A7-1656076F8251}" type="presOf" srcId="{6DD83966-BB43-43FE-B361-0B8738273F50}" destId="{EF062D3C-8E4C-486D-A9B3-F90266ACE030}" srcOrd="0" destOrd="0" presId="urn:microsoft.com/office/officeart/2005/8/layout/cycle2"/>
    <dgm:cxn modelId="{6DA9C386-6A8B-492B-8E7A-5EA0201A1BB3}" type="presOf" srcId="{251CDF59-9ED6-4927-8F10-CEFC83FEFB9F}" destId="{36AA5D77-910E-473E-9DF5-DB88D2843B4B}"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C11A8711-9849-4A7D-88F8-3A71964F058A}" type="presOf" srcId="{F74A3C22-861C-4212-81D7-E51BA80D2511}" destId="{04AB777F-E5C2-4385-8837-10282F7D340C}" srcOrd="0" destOrd="0" presId="urn:microsoft.com/office/officeart/2005/8/layout/cycle2"/>
    <dgm:cxn modelId="{2FDC234B-70AA-42BF-9729-CFA5DBF373D0}" type="presOf" srcId="{D335A245-B05E-4A9C-B3F3-641E4D380D0C}" destId="{1D744299-43C0-47A5-B886-E2D41C77D9ED}" srcOrd="0" destOrd="0" presId="urn:microsoft.com/office/officeart/2005/8/layout/cycle2"/>
    <dgm:cxn modelId="{CA3EB584-F348-4939-A8F5-5EC2AA91191A}" type="presOf" srcId="{0FCB305A-E5E0-4EF6-B356-53AD4C35C7F6}" destId="{C327E8F3-E32A-45CD-B2E9-F0CFCDED40DA}" srcOrd="0" destOrd="0" presId="urn:microsoft.com/office/officeart/2005/8/layout/cycle2"/>
    <dgm:cxn modelId="{1AB10718-B7EE-4E57-A0EB-4D236E538FC6}" type="presOf" srcId="{0FCB305A-E5E0-4EF6-B356-53AD4C35C7F6}" destId="{668E69E0-9376-489B-AE87-2E08CF58C1B2}" srcOrd="1" destOrd="0" presId="urn:microsoft.com/office/officeart/2005/8/layout/cycle2"/>
    <dgm:cxn modelId="{759C6EB9-D1D7-4F30-8C5A-E18AB969A911}" type="presOf" srcId="{F995A955-AC85-473E-94AB-601D38E31979}" destId="{11B128CA-6381-410F-A12B-FCA13CDA70E8}" srcOrd="1" destOrd="0" presId="urn:microsoft.com/office/officeart/2005/8/layout/cycle2"/>
    <dgm:cxn modelId="{7579792F-3AAD-4CDB-9E5C-E2821B85210B}" type="presOf" srcId="{F995A955-AC85-473E-94AB-601D38E31979}" destId="{20F76F1A-201D-46CA-BC5D-23606639ACB2}" srcOrd="0" destOrd="0" presId="urn:microsoft.com/office/officeart/2005/8/layout/cycle2"/>
    <dgm:cxn modelId="{D6FB9818-40D4-4228-ACA9-E688D811DA94}" type="presParOf" srcId="{13A09362-7A6E-4CD2-A2DF-6733F3BBAE93}" destId="{EF062D3C-8E4C-486D-A9B3-F90266ACE030}" srcOrd="0" destOrd="0" presId="urn:microsoft.com/office/officeart/2005/8/layout/cycle2"/>
    <dgm:cxn modelId="{56DA9F79-7EA6-448F-A528-C930150F7AFF}" type="presParOf" srcId="{13A09362-7A6E-4CD2-A2DF-6733F3BBAE93}" destId="{1D744299-43C0-47A5-B886-E2D41C77D9ED}" srcOrd="1" destOrd="0" presId="urn:microsoft.com/office/officeart/2005/8/layout/cycle2"/>
    <dgm:cxn modelId="{D4D4DAF2-9091-450C-88EB-3CBE66D4D1B6}" type="presParOf" srcId="{1D744299-43C0-47A5-B886-E2D41C77D9ED}" destId="{C3F47726-713F-47EB-999D-C7A9F8CE69A7}" srcOrd="0" destOrd="0" presId="urn:microsoft.com/office/officeart/2005/8/layout/cycle2"/>
    <dgm:cxn modelId="{91D7C02D-677C-4780-8FEB-68173F23167E}" type="presParOf" srcId="{13A09362-7A6E-4CD2-A2DF-6733F3BBAE93}" destId="{9B1D24ED-A39D-4FFA-9970-0A0172299D83}" srcOrd="2" destOrd="0" presId="urn:microsoft.com/office/officeart/2005/8/layout/cycle2"/>
    <dgm:cxn modelId="{D6FAB054-244E-4276-98CB-3999D81D00B9}" type="presParOf" srcId="{13A09362-7A6E-4CD2-A2DF-6733F3BBAE93}" destId="{20F76F1A-201D-46CA-BC5D-23606639ACB2}" srcOrd="3" destOrd="0" presId="urn:microsoft.com/office/officeart/2005/8/layout/cycle2"/>
    <dgm:cxn modelId="{08719351-9B58-4C8E-A7EA-220705804109}" type="presParOf" srcId="{20F76F1A-201D-46CA-BC5D-23606639ACB2}" destId="{11B128CA-6381-410F-A12B-FCA13CDA70E8}" srcOrd="0" destOrd="0" presId="urn:microsoft.com/office/officeart/2005/8/layout/cycle2"/>
    <dgm:cxn modelId="{B7EEC28F-B59C-459A-A48D-00685F3773CB}" type="presParOf" srcId="{13A09362-7A6E-4CD2-A2DF-6733F3BBAE93}" destId="{36AA5D77-910E-473E-9DF5-DB88D2843B4B}" srcOrd="4" destOrd="0" presId="urn:microsoft.com/office/officeart/2005/8/layout/cycle2"/>
    <dgm:cxn modelId="{66BA1FCA-DBEC-4818-8544-9CB0CC0AE6CB}" type="presParOf" srcId="{13A09362-7A6E-4CD2-A2DF-6733F3BBAE93}" destId="{2141E115-A9DD-4EAB-B2F1-3B341FB0B8E7}" srcOrd="5" destOrd="0" presId="urn:microsoft.com/office/officeart/2005/8/layout/cycle2"/>
    <dgm:cxn modelId="{5512AFE0-01BF-4BE5-8C3A-559F61DDF387}" type="presParOf" srcId="{2141E115-A9DD-4EAB-B2F1-3B341FB0B8E7}" destId="{50D4B8E0-E319-4A4B-9E53-785ADF7A9030}" srcOrd="0" destOrd="0" presId="urn:microsoft.com/office/officeart/2005/8/layout/cycle2"/>
    <dgm:cxn modelId="{996E18BA-D3F9-4239-B284-22EE8203D593}" type="presParOf" srcId="{13A09362-7A6E-4CD2-A2DF-6733F3BBAE93}" destId="{2B9CBACA-3544-4F9B-83C4-751623B3B92A}" srcOrd="6" destOrd="0" presId="urn:microsoft.com/office/officeart/2005/8/layout/cycle2"/>
    <dgm:cxn modelId="{CEC637F7-A74D-48CB-A861-C2BB5D0BB80D}" type="presParOf" srcId="{13A09362-7A6E-4CD2-A2DF-6733F3BBAE93}" destId="{C327E8F3-E32A-45CD-B2E9-F0CFCDED40DA}" srcOrd="7" destOrd="0" presId="urn:microsoft.com/office/officeart/2005/8/layout/cycle2"/>
    <dgm:cxn modelId="{BD36CDDC-CFAB-4353-9F4A-A6F13BBBD3EE}" type="presParOf" srcId="{C327E8F3-E32A-45CD-B2E9-F0CFCDED40DA}" destId="{668E69E0-9376-489B-AE87-2E08CF58C1B2}" srcOrd="0" destOrd="0" presId="urn:microsoft.com/office/officeart/2005/8/layout/cycle2"/>
    <dgm:cxn modelId="{AFC62BFF-9370-4F47-A4AE-573B46E79BCD}" type="presParOf" srcId="{13A09362-7A6E-4CD2-A2DF-6733F3BBAE93}" destId="{04AB777F-E5C2-4385-8837-10282F7D340C}" srcOrd="8" destOrd="0" presId="urn:microsoft.com/office/officeart/2005/8/layout/cycle2"/>
    <dgm:cxn modelId="{E65F7324-E3B6-497A-9FFC-E2EC87A7441D}" type="presParOf" srcId="{13A09362-7A6E-4CD2-A2DF-6733F3BBAE93}" destId="{A7879377-A1AE-4C9F-A780-06EF86876E87}" srcOrd="9" destOrd="0" presId="urn:microsoft.com/office/officeart/2005/8/layout/cycle2"/>
    <dgm:cxn modelId="{51D6983F-9188-4FA4-AAAD-5D5C91B3D94F}" type="presParOf" srcId="{A7879377-A1AE-4C9F-A780-06EF86876E87}" destId="{CE806167-12F4-4373-8462-4555E0856450}" srcOrd="0" destOrd="0" presId="urn:microsoft.com/office/officeart/2005/8/layout/cycle2"/>
    <dgm:cxn modelId="{E60D8194-087F-4BD3-B327-C1CE566A9E92}" type="presParOf" srcId="{13A09362-7A6E-4CD2-A2DF-6733F3BBAE93}" destId="{9DEE8CAB-823E-4C28-A225-A54EAB0C0651}" srcOrd="10" destOrd="0" presId="urn:microsoft.com/office/officeart/2005/8/layout/cycle2"/>
    <dgm:cxn modelId="{7F7EC4AD-ECEE-414E-8BB6-5B25C29CB3BA}" type="presParOf" srcId="{13A09362-7A6E-4CD2-A2DF-6733F3BBAE93}" destId="{4EF1BDFB-2EFE-4474-AAEC-428CA5F9038C}" srcOrd="11" destOrd="0" presId="urn:microsoft.com/office/officeart/2005/8/layout/cycle2"/>
    <dgm:cxn modelId="{997B197A-81AE-41EB-B034-DECE4B1871B3}"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tx1">
            <a:lumMod val="50000"/>
            <a:lumOff val="50000"/>
          </a:schemeClr>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10A967F4-DB7C-4EA0-A64E-DB1F87A393EE}" type="presOf" srcId="{F995A955-AC85-473E-94AB-601D38E31979}" destId="{20F76F1A-201D-46CA-BC5D-23606639ACB2}" srcOrd="0" destOrd="0" presId="urn:microsoft.com/office/officeart/2005/8/layout/cycle2"/>
    <dgm:cxn modelId="{EE62DB3D-8381-4F71-81A7-BE6C4DBE474E}" type="presOf" srcId="{F74A3C22-861C-4212-81D7-E51BA80D2511}" destId="{04AB777F-E5C2-4385-8837-10282F7D340C}"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8D6DE10E-4DF3-40E8-8240-21BD49828D15}" type="presOf" srcId="{251CDF59-9ED6-4927-8F10-CEFC83FEFB9F}" destId="{36AA5D77-910E-473E-9DF5-DB88D2843B4B}" srcOrd="0" destOrd="0" presId="urn:microsoft.com/office/officeart/2005/8/layout/cycle2"/>
    <dgm:cxn modelId="{07DA7877-319B-478B-B8DF-BAF51268DCEF}" type="presOf" srcId="{BF2499FF-CE45-47B4-94BE-1FEE9B99E6E4}" destId="{A7879377-A1AE-4C9F-A780-06EF86876E87}"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5D57D269-5627-425C-BB11-7AC11E7F5BA1}" type="presOf" srcId="{37A4779A-C312-4F0C-9F81-2F980C645D10}" destId="{9B1D24ED-A39D-4FFA-9970-0A0172299D83}" srcOrd="0" destOrd="0" presId="urn:microsoft.com/office/officeart/2005/8/layout/cycle2"/>
    <dgm:cxn modelId="{98F3BAA3-4FFB-46C0-9F4C-2FE1BCEC10F5}" type="presOf" srcId="{D335A245-B05E-4A9C-B3F3-641E4D380D0C}" destId="{C3F47726-713F-47EB-999D-C7A9F8CE69A7}" srcOrd="1" destOrd="0" presId="urn:microsoft.com/office/officeart/2005/8/layout/cycle2"/>
    <dgm:cxn modelId="{778172C0-60F5-4786-82E3-0AF2CD0479E4}" type="presOf" srcId="{55E57EE5-CE59-41BA-9B11-8FCBA709D812}" destId="{4EF1BDFB-2EFE-4474-AAEC-428CA5F9038C}" srcOrd="0" destOrd="0" presId="urn:microsoft.com/office/officeart/2005/8/layout/cycle2"/>
    <dgm:cxn modelId="{4AD7B7D9-5203-4088-8FF6-C195B94A0A16}" type="presOf" srcId="{0FCB305A-E5E0-4EF6-B356-53AD4C35C7F6}" destId="{C327E8F3-E32A-45CD-B2E9-F0CFCDED40DA}" srcOrd="0" destOrd="0" presId="urn:microsoft.com/office/officeart/2005/8/layout/cycle2"/>
    <dgm:cxn modelId="{FEC64039-5C52-4040-8866-711D6228E52D}" type="presOf" srcId="{725D3538-EEC2-42C0-A1CC-D183B5C228AE}" destId="{13A09362-7A6E-4CD2-A2DF-6733F3BBAE93}" srcOrd="0" destOrd="0" presId="urn:microsoft.com/office/officeart/2005/8/layout/cycle2"/>
    <dgm:cxn modelId="{3375E200-C777-466C-A75A-15E3654FA60D}" type="presOf" srcId="{B8D01CEB-4C07-4C50-B977-1B8A26EF90F5}" destId="{2141E115-A9DD-4EAB-B2F1-3B341FB0B8E7}" srcOrd="0" destOrd="0" presId="urn:microsoft.com/office/officeart/2005/8/layout/cycle2"/>
    <dgm:cxn modelId="{CE145968-446B-45E7-B511-E2C5B793665B}" type="presOf" srcId="{B12BC0E2-5653-4807-8E5A-A9E639994138}" destId="{2B9CBACA-3544-4F9B-83C4-751623B3B92A}" srcOrd="0" destOrd="0" presId="urn:microsoft.com/office/officeart/2005/8/layout/cycle2"/>
    <dgm:cxn modelId="{5204AA62-0FB5-43E9-AA67-53FA8AA20020}" type="presOf" srcId="{D335A245-B05E-4A9C-B3F3-641E4D380D0C}" destId="{1D744299-43C0-47A5-B886-E2D41C77D9ED}"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2241BED8-2CB3-4F49-9F22-71BC3C6584DB}" type="presOf" srcId="{6DD83966-BB43-43FE-B361-0B8738273F50}" destId="{EF062D3C-8E4C-486D-A9B3-F90266ACE030}" srcOrd="0" destOrd="0" presId="urn:microsoft.com/office/officeart/2005/8/layout/cycle2"/>
    <dgm:cxn modelId="{702248DD-7751-498A-8BC7-1FEC4627E867}" type="presOf" srcId="{F995A955-AC85-473E-94AB-601D38E31979}" destId="{11B128CA-6381-410F-A12B-FCA13CDA70E8}" srcOrd="1" destOrd="0" presId="urn:microsoft.com/office/officeart/2005/8/layout/cycle2"/>
    <dgm:cxn modelId="{AFC43B31-DA14-442F-9E6C-8D2AA545735C}" type="presOf" srcId="{BF2499FF-CE45-47B4-94BE-1FEE9B99E6E4}" destId="{CE806167-12F4-4373-8462-4555E0856450}" srcOrd="1" destOrd="0" presId="urn:microsoft.com/office/officeart/2005/8/layout/cycle2"/>
    <dgm:cxn modelId="{986663EB-8BA3-410F-A44A-4E13B22CA127}" type="presOf" srcId="{C7D216D7-0A1C-4F27-9C21-291AC127724E}" destId="{9DEE8CAB-823E-4C28-A225-A54EAB0C0651}"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F3105AE1-2268-4EB5-A48E-BEE2E80787B9}" type="presOf" srcId="{0FCB305A-E5E0-4EF6-B356-53AD4C35C7F6}" destId="{668E69E0-9376-489B-AE87-2E08CF58C1B2}" srcOrd="1" destOrd="0" presId="urn:microsoft.com/office/officeart/2005/8/layout/cycle2"/>
    <dgm:cxn modelId="{8BECEFBA-57D8-4181-AEED-39B49A1F5F21}" type="presOf" srcId="{B8D01CEB-4C07-4C50-B977-1B8A26EF90F5}" destId="{50D4B8E0-E319-4A4B-9E53-785ADF7A9030}"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F97732A1-2A2F-4FDE-A27F-8781F430EA0A}" type="presOf" srcId="{55E57EE5-CE59-41BA-9B11-8FCBA709D812}" destId="{5120C1BD-5452-4D00-BD0F-42DA6F5663EC}" srcOrd="1" destOrd="0" presId="urn:microsoft.com/office/officeart/2005/8/layout/cycle2"/>
    <dgm:cxn modelId="{903D529F-D926-4D7C-872A-22B47509B017}" type="presParOf" srcId="{13A09362-7A6E-4CD2-A2DF-6733F3BBAE93}" destId="{EF062D3C-8E4C-486D-A9B3-F90266ACE030}" srcOrd="0" destOrd="0" presId="urn:microsoft.com/office/officeart/2005/8/layout/cycle2"/>
    <dgm:cxn modelId="{6288992A-2DB2-4415-AF05-589BE4AE4921}" type="presParOf" srcId="{13A09362-7A6E-4CD2-A2DF-6733F3BBAE93}" destId="{1D744299-43C0-47A5-B886-E2D41C77D9ED}" srcOrd="1" destOrd="0" presId="urn:microsoft.com/office/officeart/2005/8/layout/cycle2"/>
    <dgm:cxn modelId="{5BB3BFE5-3AD8-4FB9-8905-65E1A6D7B1C9}" type="presParOf" srcId="{1D744299-43C0-47A5-B886-E2D41C77D9ED}" destId="{C3F47726-713F-47EB-999D-C7A9F8CE69A7}" srcOrd="0" destOrd="0" presId="urn:microsoft.com/office/officeart/2005/8/layout/cycle2"/>
    <dgm:cxn modelId="{351BD6F5-95E9-41DA-94D2-BA913DB6A1E0}" type="presParOf" srcId="{13A09362-7A6E-4CD2-A2DF-6733F3BBAE93}" destId="{9B1D24ED-A39D-4FFA-9970-0A0172299D83}" srcOrd="2" destOrd="0" presId="urn:microsoft.com/office/officeart/2005/8/layout/cycle2"/>
    <dgm:cxn modelId="{AD75530D-440F-497B-911A-A29A1F144F8E}" type="presParOf" srcId="{13A09362-7A6E-4CD2-A2DF-6733F3BBAE93}" destId="{20F76F1A-201D-46CA-BC5D-23606639ACB2}" srcOrd="3" destOrd="0" presId="urn:microsoft.com/office/officeart/2005/8/layout/cycle2"/>
    <dgm:cxn modelId="{CCBCDC51-04E0-452B-8E9D-330C78EF8600}" type="presParOf" srcId="{20F76F1A-201D-46CA-BC5D-23606639ACB2}" destId="{11B128CA-6381-410F-A12B-FCA13CDA70E8}" srcOrd="0" destOrd="0" presId="urn:microsoft.com/office/officeart/2005/8/layout/cycle2"/>
    <dgm:cxn modelId="{826FC6F9-0A08-4A4E-9D44-5C9FA09F585E}" type="presParOf" srcId="{13A09362-7A6E-4CD2-A2DF-6733F3BBAE93}" destId="{36AA5D77-910E-473E-9DF5-DB88D2843B4B}" srcOrd="4" destOrd="0" presId="urn:microsoft.com/office/officeart/2005/8/layout/cycle2"/>
    <dgm:cxn modelId="{9B20BA80-5C55-4E48-BB1A-6370A0E16FA6}" type="presParOf" srcId="{13A09362-7A6E-4CD2-A2DF-6733F3BBAE93}" destId="{2141E115-A9DD-4EAB-B2F1-3B341FB0B8E7}" srcOrd="5" destOrd="0" presId="urn:microsoft.com/office/officeart/2005/8/layout/cycle2"/>
    <dgm:cxn modelId="{1B7AEB78-99FC-4DE5-835A-8F3F33B3B4A7}" type="presParOf" srcId="{2141E115-A9DD-4EAB-B2F1-3B341FB0B8E7}" destId="{50D4B8E0-E319-4A4B-9E53-785ADF7A9030}" srcOrd="0" destOrd="0" presId="urn:microsoft.com/office/officeart/2005/8/layout/cycle2"/>
    <dgm:cxn modelId="{B957C940-C233-4350-8F4D-36037945205E}" type="presParOf" srcId="{13A09362-7A6E-4CD2-A2DF-6733F3BBAE93}" destId="{2B9CBACA-3544-4F9B-83C4-751623B3B92A}" srcOrd="6" destOrd="0" presId="urn:microsoft.com/office/officeart/2005/8/layout/cycle2"/>
    <dgm:cxn modelId="{C346E5F0-E0E0-4245-92BF-3C4278F4B889}" type="presParOf" srcId="{13A09362-7A6E-4CD2-A2DF-6733F3BBAE93}" destId="{C327E8F3-E32A-45CD-B2E9-F0CFCDED40DA}" srcOrd="7" destOrd="0" presId="urn:microsoft.com/office/officeart/2005/8/layout/cycle2"/>
    <dgm:cxn modelId="{4097CE79-549B-491A-8698-14BCE1EDAB0D}" type="presParOf" srcId="{C327E8F3-E32A-45CD-B2E9-F0CFCDED40DA}" destId="{668E69E0-9376-489B-AE87-2E08CF58C1B2}" srcOrd="0" destOrd="0" presId="urn:microsoft.com/office/officeart/2005/8/layout/cycle2"/>
    <dgm:cxn modelId="{97FD3461-86C4-49A7-B828-55040632BAD0}" type="presParOf" srcId="{13A09362-7A6E-4CD2-A2DF-6733F3BBAE93}" destId="{04AB777F-E5C2-4385-8837-10282F7D340C}" srcOrd="8" destOrd="0" presId="urn:microsoft.com/office/officeart/2005/8/layout/cycle2"/>
    <dgm:cxn modelId="{C8D562E1-C90C-4915-A059-3581DCF91498}" type="presParOf" srcId="{13A09362-7A6E-4CD2-A2DF-6733F3BBAE93}" destId="{A7879377-A1AE-4C9F-A780-06EF86876E87}" srcOrd="9" destOrd="0" presId="urn:microsoft.com/office/officeart/2005/8/layout/cycle2"/>
    <dgm:cxn modelId="{57FF9328-60C1-443A-8437-9A543252387C}" type="presParOf" srcId="{A7879377-A1AE-4C9F-A780-06EF86876E87}" destId="{CE806167-12F4-4373-8462-4555E0856450}" srcOrd="0" destOrd="0" presId="urn:microsoft.com/office/officeart/2005/8/layout/cycle2"/>
    <dgm:cxn modelId="{5CFCB48F-2B83-44A7-B990-FA9C265B59A6}" type="presParOf" srcId="{13A09362-7A6E-4CD2-A2DF-6733F3BBAE93}" destId="{9DEE8CAB-823E-4C28-A225-A54EAB0C0651}" srcOrd="10" destOrd="0" presId="urn:microsoft.com/office/officeart/2005/8/layout/cycle2"/>
    <dgm:cxn modelId="{C6BD7C29-B809-4ED4-B8AA-E1D9E650D5E7}" type="presParOf" srcId="{13A09362-7A6E-4CD2-A2DF-6733F3BBAE93}" destId="{4EF1BDFB-2EFE-4474-AAEC-428CA5F9038C}" srcOrd="11" destOrd="0" presId="urn:microsoft.com/office/officeart/2005/8/layout/cycle2"/>
    <dgm:cxn modelId="{B45D96A6-E71A-4A5B-A46B-857661E5C400}"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F69051EB-94A0-4807-9B22-489A0AA1520A}" type="presOf" srcId="{37A4779A-C312-4F0C-9F81-2F980C645D10}" destId="{9B1D24ED-A39D-4FFA-9970-0A0172299D83}" srcOrd="0" destOrd="0" presId="urn:microsoft.com/office/officeart/2005/8/layout/cycle2"/>
    <dgm:cxn modelId="{D0EBD256-C185-4ED8-9E01-04D37732A498}" type="presOf" srcId="{B8D01CEB-4C07-4C50-B977-1B8A26EF90F5}" destId="{50D4B8E0-E319-4A4B-9E53-785ADF7A9030}"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ECE9DA75-EE3D-4B03-94B3-8E1E10E8DD07}" type="presOf" srcId="{D335A245-B05E-4A9C-B3F3-641E4D380D0C}" destId="{C3F47726-713F-47EB-999D-C7A9F8CE69A7}" srcOrd="1" destOrd="0" presId="urn:microsoft.com/office/officeart/2005/8/layout/cycle2"/>
    <dgm:cxn modelId="{E077CB63-9075-4614-B8EC-71D95F3C9595}" type="presOf" srcId="{251CDF59-9ED6-4927-8F10-CEFC83FEFB9F}" destId="{36AA5D77-910E-473E-9DF5-DB88D2843B4B}" srcOrd="0" destOrd="0" presId="urn:microsoft.com/office/officeart/2005/8/layout/cycle2"/>
    <dgm:cxn modelId="{F7AB3E97-5352-407D-9756-CEB2E8BFA9CD}" type="presOf" srcId="{F995A955-AC85-473E-94AB-601D38E31979}" destId="{11B128CA-6381-410F-A12B-FCA13CDA70E8}"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1730D72F-0B06-4DD6-8A63-CD41B549DACF}" type="presOf" srcId="{55E57EE5-CE59-41BA-9B11-8FCBA709D812}" destId="{4EF1BDFB-2EFE-4474-AAEC-428CA5F9038C}" srcOrd="0" destOrd="0" presId="urn:microsoft.com/office/officeart/2005/8/layout/cycle2"/>
    <dgm:cxn modelId="{BF3AE810-E020-4E35-8F1A-7B0B8A17ABED}" type="presOf" srcId="{6DD83966-BB43-43FE-B361-0B8738273F50}" destId="{EF062D3C-8E4C-486D-A9B3-F90266ACE030}" srcOrd="0" destOrd="0" presId="urn:microsoft.com/office/officeart/2005/8/layout/cycle2"/>
    <dgm:cxn modelId="{37776C14-78C5-43BC-8BFA-D05B1C681204}" type="presOf" srcId="{0FCB305A-E5E0-4EF6-B356-53AD4C35C7F6}" destId="{668E69E0-9376-489B-AE87-2E08CF58C1B2}" srcOrd="1" destOrd="0" presId="urn:microsoft.com/office/officeart/2005/8/layout/cycle2"/>
    <dgm:cxn modelId="{289CF815-5103-4EFC-ACFE-D0105C08B5CF}" type="presOf" srcId="{D335A245-B05E-4A9C-B3F3-641E4D380D0C}" destId="{1D744299-43C0-47A5-B886-E2D41C77D9ED}" srcOrd="0" destOrd="0" presId="urn:microsoft.com/office/officeart/2005/8/layout/cycle2"/>
    <dgm:cxn modelId="{293FB142-55DD-44DA-BA15-75F6CC25865C}" type="presOf" srcId="{0FCB305A-E5E0-4EF6-B356-53AD4C35C7F6}" destId="{C327E8F3-E32A-45CD-B2E9-F0CFCDED40DA}" srcOrd="0" destOrd="0" presId="urn:microsoft.com/office/officeart/2005/8/layout/cycle2"/>
    <dgm:cxn modelId="{E76702C9-6A57-45D3-9BD5-E891B2D141E0}" type="presOf" srcId="{BF2499FF-CE45-47B4-94BE-1FEE9B99E6E4}" destId="{A7879377-A1AE-4C9F-A780-06EF86876E87}" srcOrd="0" destOrd="0" presId="urn:microsoft.com/office/officeart/2005/8/layout/cycle2"/>
    <dgm:cxn modelId="{A2A195D7-48F8-4BC0-8605-1351FCE58EF5}" type="presOf" srcId="{BF2499FF-CE45-47B4-94BE-1FEE9B99E6E4}" destId="{CE806167-12F4-4373-8462-4555E0856450}" srcOrd="1" destOrd="0" presId="urn:microsoft.com/office/officeart/2005/8/layout/cycle2"/>
    <dgm:cxn modelId="{F68903E7-867B-424D-A6C4-14523127F923}" type="presOf" srcId="{F74A3C22-861C-4212-81D7-E51BA80D2511}" destId="{04AB777F-E5C2-4385-8837-10282F7D340C}" srcOrd="0" destOrd="0" presId="urn:microsoft.com/office/officeart/2005/8/layout/cycle2"/>
    <dgm:cxn modelId="{F75E0FCF-8C6E-406C-B50D-9AB639DCCE2F}" type="presOf" srcId="{55E57EE5-CE59-41BA-9B11-8FCBA709D812}" destId="{5120C1BD-5452-4D00-BD0F-42DA6F5663EC}"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8E94A4BB-D3B7-4242-98F5-5D55A52D91F1}" type="presOf" srcId="{F995A955-AC85-473E-94AB-601D38E31979}" destId="{20F76F1A-201D-46CA-BC5D-23606639ACB2}"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FEEC8727-7DBF-4D7F-B0CE-C40F015DCD47}" srcId="{725D3538-EEC2-42C0-A1CC-D183B5C228AE}" destId="{6DD83966-BB43-43FE-B361-0B8738273F50}" srcOrd="0" destOrd="0" parTransId="{C79710F0-B237-4FC2-B910-DB3793401C15}" sibTransId="{D335A245-B05E-4A9C-B3F3-641E4D380D0C}"/>
    <dgm:cxn modelId="{759A41C9-B744-4783-B9E8-BA4283D868E1}" srcId="{725D3538-EEC2-42C0-A1CC-D183B5C228AE}" destId="{C7D216D7-0A1C-4F27-9C21-291AC127724E}" srcOrd="5" destOrd="0" parTransId="{2D6A8ECF-53E1-43F2-B8EC-0A9824137791}" sibTransId="{55E57EE5-CE59-41BA-9B11-8FCBA709D812}"/>
    <dgm:cxn modelId="{B79CA79B-C796-443E-A16C-9EF791E63356}" type="presOf" srcId="{B12BC0E2-5653-4807-8E5A-A9E639994138}" destId="{2B9CBACA-3544-4F9B-83C4-751623B3B92A}" srcOrd="0" destOrd="0" presId="urn:microsoft.com/office/officeart/2005/8/layout/cycle2"/>
    <dgm:cxn modelId="{0C18DDCA-8E92-428B-914B-6E95BEF7FBE5}" type="presOf" srcId="{C7D216D7-0A1C-4F27-9C21-291AC127724E}" destId="{9DEE8CAB-823E-4C28-A225-A54EAB0C0651}" srcOrd="0" destOrd="0" presId="urn:microsoft.com/office/officeart/2005/8/layout/cycle2"/>
    <dgm:cxn modelId="{CC756FD1-0787-4109-8B23-4A2978CA8954}" type="presOf" srcId="{B8D01CEB-4C07-4C50-B977-1B8A26EF90F5}" destId="{2141E115-A9DD-4EAB-B2F1-3B341FB0B8E7}" srcOrd="0" destOrd="0" presId="urn:microsoft.com/office/officeart/2005/8/layout/cycle2"/>
    <dgm:cxn modelId="{0E11D739-DAA4-4575-BC4F-A0A87B5EC85A}" type="presOf" srcId="{725D3538-EEC2-42C0-A1CC-D183B5C228AE}" destId="{13A09362-7A6E-4CD2-A2DF-6733F3BBAE93}" srcOrd="0" destOrd="0" presId="urn:microsoft.com/office/officeart/2005/8/layout/cycle2"/>
    <dgm:cxn modelId="{FE06E643-E6A8-4B80-B067-1BAC97FA0A13}" type="presParOf" srcId="{13A09362-7A6E-4CD2-A2DF-6733F3BBAE93}" destId="{EF062D3C-8E4C-486D-A9B3-F90266ACE030}" srcOrd="0" destOrd="0" presId="urn:microsoft.com/office/officeart/2005/8/layout/cycle2"/>
    <dgm:cxn modelId="{73227EE4-8CC6-4D93-8C41-012879B38599}" type="presParOf" srcId="{13A09362-7A6E-4CD2-A2DF-6733F3BBAE93}" destId="{1D744299-43C0-47A5-B886-E2D41C77D9ED}" srcOrd="1" destOrd="0" presId="urn:microsoft.com/office/officeart/2005/8/layout/cycle2"/>
    <dgm:cxn modelId="{5822BE4E-3E90-402E-8356-ED38F07AEFCD}" type="presParOf" srcId="{1D744299-43C0-47A5-B886-E2D41C77D9ED}" destId="{C3F47726-713F-47EB-999D-C7A9F8CE69A7}" srcOrd="0" destOrd="0" presId="urn:microsoft.com/office/officeart/2005/8/layout/cycle2"/>
    <dgm:cxn modelId="{37FA9E39-5F29-4676-9253-69CBC50B8E00}" type="presParOf" srcId="{13A09362-7A6E-4CD2-A2DF-6733F3BBAE93}" destId="{9B1D24ED-A39D-4FFA-9970-0A0172299D83}" srcOrd="2" destOrd="0" presId="urn:microsoft.com/office/officeart/2005/8/layout/cycle2"/>
    <dgm:cxn modelId="{607309F4-BE36-4C48-997B-4088A602EB94}" type="presParOf" srcId="{13A09362-7A6E-4CD2-A2DF-6733F3BBAE93}" destId="{20F76F1A-201D-46CA-BC5D-23606639ACB2}" srcOrd="3" destOrd="0" presId="urn:microsoft.com/office/officeart/2005/8/layout/cycle2"/>
    <dgm:cxn modelId="{8936449A-C4FF-41B8-84B1-82C61CA0D36C}" type="presParOf" srcId="{20F76F1A-201D-46CA-BC5D-23606639ACB2}" destId="{11B128CA-6381-410F-A12B-FCA13CDA70E8}" srcOrd="0" destOrd="0" presId="urn:microsoft.com/office/officeart/2005/8/layout/cycle2"/>
    <dgm:cxn modelId="{838A35EC-A7BB-4BC0-B676-8583304AB103}" type="presParOf" srcId="{13A09362-7A6E-4CD2-A2DF-6733F3BBAE93}" destId="{36AA5D77-910E-473E-9DF5-DB88D2843B4B}" srcOrd="4" destOrd="0" presId="urn:microsoft.com/office/officeart/2005/8/layout/cycle2"/>
    <dgm:cxn modelId="{2BF7F8BA-03E8-4C87-AD52-ED80E2B93A30}" type="presParOf" srcId="{13A09362-7A6E-4CD2-A2DF-6733F3BBAE93}" destId="{2141E115-A9DD-4EAB-B2F1-3B341FB0B8E7}" srcOrd="5" destOrd="0" presId="urn:microsoft.com/office/officeart/2005/8/layout/cycle2"/>
    <dgm:cxn modelId="{FA711E7F-9548-46A9-8ED7-438935147934}" type="presParOf" srcId="{2141E115-A9DD-4EAB-B2F1-3B341FB0B8E7}" destId="{50D4B8E0-E319-4A4B-9E53-785ADF7A9030}" srcOrd="0" destOrd="0" presId="urn:microsoft.com/office/officeart/2005/8/layout/cycle2"/>
    <dgm:cxn modelId="{F55A194B-B768-40F3-A945-7ECD12B18580}" type="presParOf" srcId="{13A09362-7A6E-4CD2-A2DF-6733F3BBAE93}" destId="{2B9CBACA-3544-4F9B-83C4-751623B3B92A}" srcOrd="6" destOrd="0" presId="urn:microsoft.com/office/officeart/2005/8/layout/cycle2"/>
    <dgm:cxn modelId="{D0CD43C5-7073-43E0-A75E-24F0E0A707C0}" type="presParOf" srcId="{13A09362-7A6E-4CD2-A2DF-6733F3BBAE93}" destId="{C327E8F3-E32A-45CD-B2E9-F0CFCDED40DA}" srcOrd="7" destOrd="0" presId="urn:microsoft.com/office/officeart/2005/8/layout/cycle2"/>
    <dgm:cxn modelId="{C13C44D3-41AF-40FC-92DA-20E46E956CAA}" type="presParOf" srcId="{C327E8F3-E32A-45CD-B2E9-F0CFCDED40DA}" destId="{668E69E0-9376-489B-AE87-2E08CF58C1B2}" srcOrd="0" destOrd="0" presId="urn:microsoft.com/office/officeart/2005/8/layout/cycle2"/>
    <dgm:cxn modelId="{152D9308-645A-449C-8E7E-3479B7B85198}" type="presParOf" srcId="{13A09362-7A6E-4CD2-A2DF-6733F3BBAE93}" destId="{04AB777F-E5C2-4385-8837-10282F7D340C}" srcOrd="8" destOrd="0" presId="urn:microsoft.com/office/officeart/2005/8/layout/cycle2"/>
    <dgm:cxn modelId="{3BBF4890-8A25-4C27-81F9-C016323105F8}" type="presParOf" srcId="{13A09362-7A6E-4CD2-A2DF-6733F3BBAE93}" destId="{A7879377-A1AE-4C9F-A780-06EF86876E87}" srcOrd="9" destOrd="0" presId="urn:microsoft.com/office/officeart/2005/8/layout/cycle2"/>
    <dgm:cxn modelId="{253E2FDC-BF09-4E46-BF8E-25B1AA003433}" type="presParOf" srcId="{A7879377-A1AE-4C9F-A780-06EF86876E87}" destId="{CE806167-12F4-4373-8462-4555E0856450}" srcOrd="0" destOrd="0" presId="urn:microsoft.com/office/officeart/2005/8/layout/cycle2"/>
    <dgm:cxn modelId="{4B574EEC-42AF-45DD-9BC5-510F6819C0AF}" type="presParOf" srcId="{13A09362-7A6E-4CD2-A2DF-6733F3BBAE93}" destId="{9DEE8CAB-823E-4C28-A225-A54EAB0C0651}" srcOrd="10" destOrd="0" presId="urn:microsoft.com/office/officeart/2005/8/layout/cycle2"/>
    <dgm:cxn modelId="{F4557127-7034-46D3-8643-2712A8F796F0}" type="presParOf" srcId="{13A09362-7A6E-4CD2-A2DF-6733F3BBAE93}" destId="{4EF1BDFB-2EFE-4474-AAEC-428CA5F9038C}" srcOrd="11" destOrd="0" presId="urn:microsoft.com/office/officeart/2005/8/layout/cycle2"/>
    <dgm:cxn modelId="{C332A51D-ED4B-407E-8A7A-08B50B4C2880}"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EBBEF30-DBD6-4563-BF41-42F124364ABB}" type="presOf" srcId="{BF2499FF-CE45-47B4-94BE-1FEE9B99E6E4}" destId="{CE806167-12F4-4373-8462-4555E0856450}" srcOrd="1" destOrd="0" presId="urn:microsoft.com/office/officeart/2005/8/layout/cycle2"/>
    <dgm:cxn modelId="{FE38BC1A-4B2B-42F6-8F47-7A6BA0BA2C78}" type="presOf" srcId="{0FCB305A-E5E0-4EF6-B356-53AD4C35C7F6}" destId="{668E69E0-9376-489B-AE87-2E08CF58C1B2}" srcOrd="1" destOrd="0" presId="urn:microsoft.com/office/officeart/2005/8/layout/cycle2"/>
    <dgm:cxn modelId="{BE040A7B-F7F8-44D5-9667-6A18AE0A4B20}" type="presOf" srcId="{55E57EE5-CE59-41BA-9B11-8FCBA709D812}" destId="{4EF1BDFB-2EFE-4474-AAEC-428CA5F9038C}" srcOrd="0" destOrd="0" presId="urn:microsoft.com/office/officeart/2005/8/layout/cycle2"/>
    <dgm:cxn modelId="{A718A1A1-18D1-4664-906C-6FC3DD215EB2}" type="presOf" srcId="{F74A3C22-861C-4212-81D7-E51BA80D2511}" destId="{04AB777F-E5C2-4385-8837-10282F7D340C}" srcOrd="0" destOrd="0" presId="urn:microsoft.com/office/officeart/2005/8/layout/cycle2"/>
    <dgm:cxn modelId="{F6B44A82-EBF3-43E3-AE16-C3227956D5A9}" type="presOf" srcId="{6DD83966-BB43-43FE-B361-0B8738273F50}" destId="{EF062D3C-8E4C-486D-A9B3-F90266ACE030}"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0B2C3C4A-0425-4370-AC47-398E1099A476}" type="presOf" srcId="{B8D01CEB-4C07-4C50-B977-1B8A26EF90F5}" destId="{2141E115-A9DD-4EAB-B2F1-3B341FB0B8E7}"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AE74E8CB-5002-44AA-A073-6480BE5BE966}" type="presOf" srcId="{37A4779A-C312-4F0C-9F81-2F980C645D10}" destId="{9B1D24ED-A39D-4FFA-9970-0A0172299D83}" srcOrd="0" destOrd="0" presId="urn:microsoft.com/office/officeart/2005/8/layout/cycle2"/>
    <dgm:cxn modelId="{BD1F108F-C921-4681-BFE4-B3C0E2D72D40}" type="presOf" srcId="{251CDF59-9ED6-4927-8F10-CEFC83FEFB9F}" destId="{36AA5D77-910E-473E-9DF5-DB88D2843B4B}" srcOrd="0" destOrd="0" presId="urn:microsoft.com/office/officeart/2005/8/layout/cycle2"/>
    <dgm:cxn modelId="{6AF123B0-D550-4323-8B48-888D65637D77}" type="presOf" srcId="{D335A245-B05E-4A9C-B3F3-641E4D380D0C}" destId="{C3F47726-713F-47EB-999D-C7A9F8CE69A7}"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9C321DF5-51FF-486A-9CBC-2F768FBB0D3A}" type="presOf" srcId="{BF2499FF-CE45-47B4-94BE-1FEE9B99E6E4}" destId="{A7879377-A1AE-4C9F-A780-06EF86876E87}" srcOrd="0" destOrd="0" presId="urn:microsoft.com/office/officeart/2005/8/layout/cycle2"/>
    <dgm:cxn modelId="{5FD78F5B-10AB-46B6-B66A-48DA4B693D6B}" type="presOf" srcId="{F995A955-AC85-473E-94AB-601D38E31979}" destId="{11B128CA-6381-410F-A12B-FCA13CDA70E8}"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FEEC8727-7DBF-4D7F-B0CE-C40F015DCD47}" srcId="{725D3538-EEC2-42C0-A1CC-D183B5C228AE}" destId="{6DD83966-BB43-43FE-B361-0B8738273F50}" srcOrd="0" destOrd="0" parTransId="{C79710F0-B237-4FC2-B910-DB3793401C15}" sibTransId="{D335A245-B05E-4A9C-B3F3-641E4D380D0C}"/>
    <dgm:cxn modelId="{A2284736-33B7-4D4F-97C1-83DFEE40D5F2}" type="presOf" srcId="{C7D216D7-0A1C-4F27-9C21-291AC127724E}" destId="{9DEE8CAB-823E-4C28-A225-A54EAB0C0651}" srcOrd="0" destOrd="0" presId="urn:microsoft.com/office/officeart/2005/8/layout/cycle2"/>
    <dgm:cxn modelId="{58CC4495-AEFA-4BC6-B755-6555760EDE2C}" type="presOf" srcId="{B8D01CEB-4C07-4C50-B977-1B8A26EF90F5}" destId="{50D4B8E0-E319-4A4B-9E53-785ADF7A9030}" srcOrd="1" destOrd="0" presId="urn:microsoft.com/office/officeart/2005/8/layout/cycle2"/>
    <dgm:cxn modelId="{8A781EC9-7BC7-4EA4-8979-34E3FDDBC862}" type="presOf" srcId="{D335A245-B05E-4A9C-B3F3-641E4D380D0C}" destId="{1D744299-43C0-47A5-B886-E2D41C77D9ED}" srcOrd="0" destOrd="0" presId="urn:microsoft.com/office/officeart/2005/8/layout/cycle2"/>
    <dgm:cxn modelId="{DBECB36D-32F1-4E4B-BFDD-BDCDC51C9F08}" type="presOf" srcId="{0FCB305A-E5E0-4EF6-B356-53AD4C35C7F6}" destId="{C327E8F3-E32A-45CD-B2E9-F0CFCDED40DA}" srcOrd="0" destOrd="0" presId="urn:microsoft.com/office/officeart/2005/8/layout/cycle2"/>
    <dgm:cxn modelId="{122C7FA7-C156-41FD-9DD2-326765E4B8CE}" type="presOf" srcId="{55E57EE5-CE59-41BA-9B11-8FCBA709D812}" destId="{5120C1BD-5452-4D00-BD0F-42DA6F5663EC}" srcOrd="1" destOrd="0" presId="urn:microsoft.com/office/officeart/2005/8/layout/cycle2"/>
    <dgm:cxn modelId="{185F6594-A961-4553-B544-936956D7A737}" type="presOf" srcId="{F995A955-AC85-473E-94AB-601D38E31979}" destId="{20F76F1A-201D-46CA-BC5D-23606639ACB2}" srcOrd="0" destOrd="0" presId="urn:microsoft.com/office/officeart/2005/8/layout/cycle2"/>
    <dgm:cxn modelId="{E3286AB5-9843-4597-8AF2-04F235B19EAC}" type="presOf" srcId="{725D3538-EEC2-42C0-A1CC-D183B5C228AE}" destId="{13A09362-7A6E-4CD2-A2DF-6733F3BBAE93}" srcOrd="0" destOrd="0" presId="urn:microsoft.com/office/officeart/2005/8/layout/cycle2"/>
    <dgm:cxn modelId="{5E538BF2-CD0C-4572-B447-C3D202F4EFFE}" type="presOf" srcId="{B12BC0E2-5653-4807-8E5A-A9E639994138}" destId="{2B9CBACA-3544-4F9B-83C4-751623B3B92A}"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A67A950B-B572-43C4-9E7C-FD8E48BFB378}" type="presParOf" srcId="{13A09362-7A6E-4CD2-A2DF-6733F3BBAE93}" destId="{EF062D3C-8E4C-486D-A9B3-F90266ACE030}" srcOrd="0" destOrd="0" presId="urn:microsoft.com/office/officeart/2005/8/layout/cycle2"/>
    <dgm:cxn modelId="{AEB75557-7B37-4B40-85D5-1719737E463C}" type="presParOf" srcId="{13A09362-7A6E-4CD2-A2DF-6733F3BBAE93}" destId="{1D744299-43C0-47A5-B886-E2D41C77D9ED}" srcOrd="1" destOrd="0" presId="urn:microsoft.com/office/officeart/2005/8/layout/cycle2"/>
    <dgm:cxn modelId="{147A0B9E-5B0E-4141-8BED-D44179B3B233}" type="presParOf" srcId="{1D744299-43C0-47A5-B886-E2D41C77D9ED}" destId="{C3F47726-713F-47EB-999D-C7A9F8CE69A7}" srcOrd="0" destOrd="0" presId="urn:microsoft.com/office/officeart/2005/8/layout/cycle2"/>
    <dgm:cxn modelId="{2B6740C4-08D2-4660-9589-8C7D051B2758}" type="presParOf" srcId="{13A09362-7A6E-4CD2-A2DF-6733F3BBAE93}" destId="{9B1D24ED-A39D-4FFA-9970-0A0172299D83}" srcOrd="2" destOrd="0" presId="urn:microsoft.com/office/officeart/2005/8/layout/cycle2"/>
    <dgm:cxn modelId="{ED760F5B-9212-4CAB-8CBC-0D105FD5E00C}" type="presParOf" srcId="{13A09362-7A6E-4CD2-A2DF-6733F3BBAE93}" destId="{20F76F1A-201D-46CA-BC5D-23606639ACB2}" srcOrd="3" destOrd="0" presId="urn:microsoft.com/office/officeart/2005/8/layout/cycle2"/>
    <dgm:cxn modelId="{12010AD0-65E3-49BB-B4AE-359BC11C4B18}" type="presParOf" srcId="{20F76F1A-201D-46CA-BC5D-23606639ACB2}" destId="{11B128CA-6381-410F-A12B-FCA13CDA70E8}" srcOrd="0" destOrd="0" presId="urn:microsoft.com/office/officeart/2005/8/layout/cycle2"/>
    <dgm:cxn modelId="{7D126B61-B020-48BD-975B-EAF857142157}" type="presParOf" srcId="{13A09362-7A6E-4CD2-A2DF-6733F3BBAE93}" destId="{36AA5D77-910E-473E-9DF5-DB88D2843B4B}" srcOrd="4" destOrd="0" presId="urn:microsoft.com/office/officeart/2005/8/layout/cycle2"/>
    <dgm:cxn modelId="{90508AFE-E7DE-4D6A-91A6-3E97C6A1A01F}" type="presParOf" srcId="{13A09362-7A6E-4CD2-A2DF-6733F3BBAE93}" destId="{2141E115-A9DD-4EAB-B2F1-3B341FB0B8E7}" srcOrd="5" destOrd="0" presId="urn:microsoft.com/office/officeart/2005/8/layout/cycle2"/>
    <dgm:cxn modelId="{39C6655D-17FB-4350-B75B-3845B33FF107}" type="presParOf" srcId="{2141E115-A9DD-4EAB-B2F1-3B341FB0B8E7}" destId="{50D4B8E0-E319-4A4B-9E53-785ADF7A9030}" srcOrd="0" destOrd="0" presId="urn:microsoft.com/office/officeart/2005/8/layout/cycle2"/>
    <dgm:cxn modelId="{2AA983D7-5C7B-417A-9B2B-FC4A0335F30B}" type="presParOf" srcId="{13A09362-7A6E-4CD2-A2DF-6733F3BBAE93}" destId="{2B9CBACA-3544-4F9B-83C4-751623B3B92A}" srcOrd="6" destOrd="0" presId="urn:microsoft.com/office/officeart/2005/8/layout/cycle2"/>
    <dgm:cxn modelId="{DAB50E26-2AB8-4CCB-AC07-9A46C70DA1AC}" type="presParOf" srcId="{13A09362-7A6E-4CD2-A2DF-6733F3BBAE93}" destId="{C327E8F3-E32A-45CD-B2E9-F0CFCDED40DA}" srcOrd="7" destOrd="0" presId="urn:microsoft.com/office/officeart/2005/8/layout/cycle2"/>
    <dgm:cxn modelId="{DC87B233-7435-4C0C-9D45-F698A1BC7AB4}" type="presParOf" srcId="{C327E8F3-E32A-45CD-B2E9-F0CFCDED40DA}" destId="{668E69E0-9376-489B-AE87-2E08CF58C1B2}" srcOrd="0" destOrd="0" presId="urn:microsoft.com/office/officeart/2005/8/layout/cycle2"/>
    <dgm:cxn modelId="{1B290DF3-0BCE-44A9-871E-547B8B9BAFB6}" type="presParOf" srcId="{13A09362-7A6E-4CD2-A2DF-6733F3BBAE93}" destId="{04AB777F-E5C2-4385-8837-10282F7D340C}" srcOrd="8" destOrd="0" presId="urn:microsoft.com/office/officeart/2005/8/layout/cycle2"/>
    <dgm:cxn modelId="{7C09A305-2EAD-4CE2-B0F5-5A312F0C7CFA}" type="presParOf" srcId="{13A09362-7A6E-4CD2-A2DF-6733F3BBAE93}" destId="{A7879377-A1AE-4C9F-A780-06EF86876E87}" srcOrd="9" destOrd="0" presId="urn:microsoft.com/office/officeart/2005/8/layout/cycle2"/>
    <dgm:cxn modelId="{72467AF0-9202-4CFD-830D-E64538AB984F}" type="presParOf" srcId="{A7879377-A1AE-4C9F-A780-06EF86876E87}" destId="{CE806167-12F4-4373-8462-4555E0856450}" srcOrd="0" destOrd="0" presId="urn:microsoft.com/office/officeart/2005/8/layout/cycle2"/>
    <dgm:cxn modelId="{5178037C-B444-4C5C-B0FE-281615E4D7F2}" type="presParOf" srcId="{13A09362-7A6E-4CD2-A2DF-6733F3BBAE93}" destId="{9DEE8CAB-823E-4C28-A225-A54EAB0C0651}" srcOrd="10" destOrd="0" presId="urn:microsoft.com/office/officeart/2005/8/layout/cycle2"/>
    <dgm:cxn modelId="{BB7CB2A2-AB31-43BC-93A9-F5B40763FDC3}" type="presParOf" srcId="{13A09362-7A6E-4CD2-A2DF-6733F3BBAE93}" destId="{4EF1BDFB-2EFE-4474-AAEC-428CA5F9038C}" srcOrd="11" destOrd="0" presId="urn:microsoft.com/office/officeart/2005/8/layout/cycle2"/>
    <dgm:cxn modelId="{9839019D-D61D-4290-9425-CA3EAD687AC0}"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2A4DD00F-2B82-4AE1-BDB4-001551FB7853}" type="presOf" srcId="{725D3538-EEC2-42C0-A1CC-D183B5C228AE}" destId="{13A09362-7A6E-4CD2-A2DF-6733F3BBAE93}" srcOrd="0" destOrd="0" presId="urn:microsoft.com/office/officeart/2005/8/layout/cycle2"/>
    <dgm:cxn modelId="{FD2516F6-52F3-4AE8-AF2B-5209395F8196}" type="presOf" srcId="{0FCB305A-E5E0-4EF6-B356-53AD4C35C7F6}" destId="{668E69E0-9376-489B-AE87-2E08CF58C1B2}"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D26227AC-35E3-4220-A63D-0648481A8FE4}" type="presOf" srcId="{0FCB305A-E5E0-4EF6-B356-53AD4C35C7F6}" destId="{C327E8F3-E32A-45CD-B2E9-F0CFCDED40DA}" srcOrd="0" destOrd="0" presId="urn:microsoft.com/office/officeart/2005/8/layout/cycle2"/>
    <dgm:cxn modelId="{6B354FA7-9AA2-4BA3-9250-2AD9F8DB1EB4}" type="presOf" srcId="{BF2499FF-CE45-47B4-94BE-1FEE9B99E6E4}" destId="{CE806167-12F4-4373-8462-4555E0856450}" srcOrd="1" destOrd="0" presId="urn:microsoft.com/office/officeart/2005/8/layout/cycle2"/>
    <dgm:cxn modelId="{B7A39D6B-747B-4093-950F-4A21D14D6EA5}" type="presOf" srcId="{F995A955-AC85-473E-94AB-601D38E31979}" destId="{20F76F1A-201D-46CA-BC5D-23606639ACB2}"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F771CFEA-0587-42D3-B898-28FC182247CA}" type="presOf" srcId="{251CDF59-9ED6-4927-8F10-CEFC83FEFB9F}" destId="{36AA5D77-910E-473E-9DF5-DB88D2843B4B}"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9DA525D6-9BD0-4F57-80F7-BD0B79ACDF0C}" type="presOf" srcId="{F995A955-AC85-473E-94AB-601D38E31979}" destId="{11B128CA-6381-410F-A12B-FCA13CDA70E8}" srcOrd="1" destOrd="0" presId="urn:microsoft.com/office/officeart/2005/8/layout/cycle2"/>
    <dgm:cxn modelId="{6A09DDF0-5102-4139-9552-5B1C369147E6}" type="presOf" srcId="{BF2499FF-CE45-47B4-94BE-1FEE9B99E6E4}" destId="{A7879377-A1AE-4C9F-A780-06EF86876E87}" srcOrd="0" destOrd="0" presId="urn:microsoft.com/office/officeart/2005/8/layout/cycle2"/>
    <dgm:cxn modelId="{F7A855A1-FA5F-4928-8852-18A12D91E663}" type="presOf" srcId="{D335A245-B05E-4A9C-B3F3-641E4D380D0C}" destId="{1D744299-43C0-47A5-B886-E2D41C77D9ED}" srcOrd="0" destOrd="0" presId="urn:microsoft.com/office/officeart/2005/8/layout/cycle2"/>
    <dgm:cxn modelId="{9ADEA1AB-6E0C-4B01-9BE8-31956CA07718}" type="presOf" srcId="{F74A3C22-861C-4212-81D7-E51BA80D2511}" destId="{04AB777F-E5C2-4385-8837-10282F7D340C}" srcOrd="0" destOrd="0" presId="urn:microsoft.com/office/officeart/2005/8/layout/cycle2"/>
    <dgm:cxn modelId="{A1198EA1-3771-42AD-BD64-7B5D776CE7D9}" type="presOf" srcId="{37A4779A-C312-4F0C-9F81-2F980C645D10}" destId="{9B1D24ED-A39D-4FFA-9970-0A0172299D83}" srcOrd="0" destOrd="0" presId="urn:microsoft.com/office/officeart/2005/8/layout/cycle2"/>
    <dgm:cxn modelId="{227FB5C2-765D-49D1-ABCB-8B0D199942E2}"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ECE357EC-91B5-41E7-BCBD-AE923972E92B}" type="presOf" srcId="{B8D01CEB-4C07-4C50-B977-1B8A26EF90F5}" destId="{2141E115-A9DD-4EAB-B2F1-3B341FB0B8E7}" srcOrd="0" destOrd="0" presId="urn:microsoft.com/office/officeart/2005/8/layout/cycle2"/>
    <dgm:cxn modelId="{D534B424-41B2-4F56-94DC-C9D5D882B4DA}" type="presOf" srcId="{6DD83966-BB43-43FE-B361-0B8738273F50}" destId="{EF062D3C-8E4C-486D-A9B3-F90266ACE030}" srcOrd="0" destOrd="0" presId="urn:microsoft.com/office/officeart/2005/8/layout/cycle2"/>
    <dgm:cxn modelId="{279E8CCE-2145-4A6B-9D9C-F66D12DA2E2D}" type="presOf" srcId="{55E57EE5-CE59-41BA-9B11-8FCBA709D812}" destId="{5120C1BD-5452-4D00-BD0F-42DA6F5663EC}" srcOrd="1" destOrd="0" presId="urn:microsoft.com/office/officeart/2005/8/layout/cycle2"/>
    <dgm:cxn modelId="{641D8781-7D03-4F85-8428-F7A98BF5A615}" type="presOf" srcId="{55E57EE5-CE59-41BA-9B11-8FCBA709D812}" destId="{4EF1BDFB-2EFE-4474-AAEC-428CA5F9038C}" srcOrd="0" destOrd="0" presId="urn:microsoft.com/office/officeart/2005/8/layout/cycle2"/>
    <dgm:cxn modelId="{9EA6A0E1-814C-4615-AEE9-F92A139E557B}" type="presOf" srcId="{B8D01CEB-4C07-4C50-B977-1B8A26EF90F5}" destId="{50D4B8E0-E319-4A4B-9E53-785ADF7A9030}" srcOrd="1" destOrd="0" presId="urn:microsoft.com/office/officeart/2005/8/layout/cycle2"/>
    <dgm:cxn modelId="{4AE1CB88-7A13-47AE-A066-0D18C736B262}" type="presOf" srcId="{B12BC0E2-5653-4807-8E5A-A9E639994138}" destId="{2B9CBACA-3544-4F9B-83C4-751623B3B92A}" srcOrd="0" destOrd="0" presId="urn:microsoft.com/office/officeart/2005/8/layout/cycle2"/>
    <dgm:cxn modelId="{8ADA79AB-D9C9-429E-87A0-5EF920A8E172}" type="presOf" srcId="{D335A245-B05E-4A9C-B3F3-641E4D380D0C}" destId="{C3F47726-713F-47EB-999D-C7A9F8CE69A7}" srcOrd="1" destOrd="0" presId="urn:microsoft.com/office/officeart/2005/8/layout/cycle2"/>
    <dgm:cxn modelId="{4465C029-A4AA-4D14-9B1A-A0DD9CA7B0E5}" type="presParOf" srcId="{13A09362-7A6E-4CD2-A2DF-6733F3BBAE93}" destId="{EF062D3C-8E4C-486D-A9B3-F90266ACE030}" srcOrd="0" destOrd="0" presId="urn:microsoft.com/office/officeart/2005/8/layout/cycle2"/>
    <dgm:cxn modelId="{942AFAB6-3D41-46A6-A736-879333C393C2}" type="presParOf" srcId="{13A09362-7A6E-4CD2-A2DF-6733F3BBAE93}" destId="{1D744299-43C0-47A5-B886-E2D41C77D9ED}" srcOrd="1" destOrd="0" presId="urn:microsoft.com/office/officeart/2005/8/layout/cycle2"/>
    <dgm:cxn modelId="{ED211558-4935-46FD-A802-B5243EEAA53A}" type="presParOf" srcId="{1D744299-43C0-47A5-B886-E2D41C77D9ED}" destId="{C3F47726-713F-47EB-999D-C7A9F8CE69A7}" srcOrd="0" destOrd="0" presId="urn:microsoft.com/office/officeart/2005/8/layout/cycle2"/>
    <dgm:cxn modelId="{FB9F2705-654C-48D1-A026-6AEDB02A0839}" type="presParOf" srcId="{13A09362-7A6E-4CD2-A2DF-6733F3BBAE93}" destId="{9B1D24ED-A39D-4FFA-9970-0A0172299D83}" srcOrd="2" destOrd="0" presId="urn:microsoft.com/office/officeart/2005/8/layout/cycle2"/>
    <dgm:cxn modelId="{CA587F50-2F5F-4453-A2D6-ED71C45E255D}" type="presParOf" srcId="{13A09362-7A6E-4CD2-A2DF-6733F3BBAE93}" destId="{20F76F1A-201D-46CA-BC5D-23606639ACB2}" srcOrd="3" destOrd="0" presId="urn:microsoft.com/office/officeart/2005/8/layout/cycle2"/>
    <dgm:cxn modelId="{3249F8E0-7834-421B-A3A5-1BFF4866CC9F}" type="presParOf" srcId="{20F76F1A-201D-46CA-BC5D-23606639ACB2}" destId="{11B128CA-6381-410F-A12B-FCA13CDA70E8}" srcOrd="0" destOrd="0" presId="urn:microsoft.com/office/officeart/2005/8/layout/cycle2"/>
    <dgm:cxn modelId="{8C765E34-E1FB-4091-B2D8-9105A6DB49C4}" type="presParOf" srcId="{13A09362-7A6E-4CD2-A2DF-6733F3BBAE93}" destId="{36AA5D77-910E-473E-9DF5-DB88D2843B4B}" srcOrd="4" destOrd="0" presId="urn:microsoft.com/office/officeart/2005/8/layout/cycle2"/>
    <dgm:cxn modelId="{70E64F2C-4C7D-4D99-BCCC-B310E1D82A63}" type="presParOf" srcId="{13A09362-7A6E-4CD2-A2DF-6733F3BBAE93}" destId="{2141E115-A9DD-4EAB-B2F1-3B341FB0B8E7}" srcOrd="5" destOrd="0" presId="urn:microsoft.com/office/officeart/2005/8/layout/cycle2"/>
    <dgm:cxn modelId="{D7D52225-A0F0-468E-8C39-592DDA7C8C9D}" type="presParOf" srcId="{2141E115-A9DD-4EAB-B2F1-3B341FB0B8E7}" destId="{50D4B8E0-E319-4A4B-9E53-785ADF7A9030}" srcOrd="0" destOrd="0" presId="urn:microsoft.com/office/officeart/2005/8/layout/cycle2"/>
    <dgm:cxn modelId="{6F9AD96A-309B-4549-8D0A-95750593957C}" type="presParOf" srcId="{13A09362-7A6E-4CD2-A2DF-6733F3BBAE93}" destId="{2B9CBACA-3544-4F9B-83C4-751623B3B92A}" srcOrd="6" destOrd="0" presId="urn:microsoft.com/office/officeart/2005/8/layout/cycle2"/>
    <dgm:cxn modelId="{D39C44EF-CA23-4271-A269-E97379E88DC2}" type="presParOf" srcId="{13A09362-7A6E-4CD2-A2DF-6733F3BBAE93}" destId="{C327E8F3-E32A-45CD-B2E9-F0CFCDED40DA}" srcOrd="7" destOrd="0" presId="urn:microsoft.com/office/officeart/2005/8/layout/cycle2"/>
    <dgm:cxn modelId="{A55D702A-36F6-4295-9838-F22044AD7073}" type="presParOf" srcId="{C327E8F3-E32A-45CD-B2E9-F0CFCDED40DA}" destId="{668E69E0-9376-489B-AE87-2E08CF58C1B2}" srcOrd="0" destOrd="0" presId="urn:microsoft.com/office/officeart/2005/8/layout/cycle2"/>
    <dgm:cxn modelId="{6477F4DA-60D8-4C76-B1F2-75C5946319FA}" type="presParOf" srcId="{13A09362-7A6E-4CD2-A2DF-6733F3BBAE93}" destId="{04AB777F-E5C2-4385-8837-10282F7D340C}" srcOrd="8" destOrd="0" presId="urn:microsoft.com/office/officeart/2005/8/layout/cycle2"/>
    <dgm:cxn modelId="{221CF0BA-7DA2-4E53-BDCB-1165DF16751D}" type="presParOf" srcId="{13A09362-7A6E-4CD2-A2DF-6733F3BBAE93}" destId="{A7879377-A1AE-4C9F-A780-06EF86876E87}" srcOrd="9" destOrd="0" presId="urn:microsoft.com/office/officeart/2005/8/layout/cycle2"/>
    <dgm:cxn modelId="{8474AB01-87B0-4A51-A3D9-FA801277C7B8}" type="presParOf" srcId="{A7879377-A1AE-4C9F-A780-06EF86876E87}" destId="{CE806167-12F4-4373-8462-4555E0856450}" srcOrd="0" destOrd="0" presId="urn:microsoft.com/office/officeart/2005/8/layout/cycle2"/>
    <dgm:cxn modelId="{42DB9320-1696-4A00-9625-3DA6E85126A5}" type="presParOf" srcId="{13A09362-7A6E-4CD2-A2DF-6733F3BBAE93}" destId="{9DEE8CAB-823E-4C28-A225-A54EAB0C0651}" srcOrd="10" destOrd="0" presId="urn:microsoft.com/office/officeart/2005/8/layout/cycle2"/>
    <dgm:cxn modelId="{0E219BF2-F4E0-47F5-83A7-76B389A59A70}" type="presParOf" srcId="{13A09362-7A6E-4CD2-A2DF-6733F3BBAE93}" destId="{4EF1BDFB-2EFE-4474-AAEC-428CA5F9038C}" srcOrd="11" destOrd="0" presId="urn:microsoft.com/office/officeart/2005/8/layout/cycle2"/>
    <dgm:cxn modelId="{B43748A8-047A-451C-9555-44084A498B69}"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1702D24-9139-4D44-B1B3-007052EB0C24}" srcId="{725D3538-EEC2-42C0-A1CC-D183B5C228AE}" destId="{251CDF59-9ED6-4927-8F10-CEFC83FEFB9F}" srcOrd="2" destOrd="0" parTransId="{A488E612-C093-4164-BA1F-4152DCF22F4F}" sibTransId="{B8D01CEB-4C07-4C50-B977-1B8A26EF90F5}"/>
    <dgm:cxn modelId="{27455FE7-98B4-4437-B054-17DB1897F2BA}" type="presOf" srcId="{725D3538-EEC2-42C0-A1CC-D183B5C228AE}" destId="{13A09362-7A6E-4CD2-A2DF-6733F3BBAE93}"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EC02BD79-D198-4A29-9CA2-AE42DCBBF0D9}" type="presOf" srcId="{D335A245-B05E-4A9C-B3F3-641E4D380D0C}" destId="{1D744299-43C0-47A5-B886-E2D41C77D9ED}" srcOrd="0" destOrd="0" presId="urn:microsoft.com/office/officeart/2005/8/layout/cycle2"/>
    <dgm:cxn modelId="{7B46BC12-6C83-48AA-AB72-30F29C9E0AAF}" type="presOf" srcId="{B8D01CEB-4C07-4C50-B977-1B8A26EF90F5}" destId="{50D4B8E0-E319-4A4B-9E53-785ADF7A9030}" srcOrd="1" destOrd="0" presId="urn:microsoft.com/office/officeart/2005/8/layout/cycle2"/>
    <dgm:cxn modelId="{A53B406C-B0C3-4860-A219-B9734D47BDED}" type="presOf" srcId="{BF2499FF-CE45-47B4-94BE-1FEE9B99E6E4}" destId="{CE806167-12F4-4373-8462-4555E0856450}"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955E87A0-98CE-4E02-83BA-9509169ED766}" type="presOf" srcId="{251CDF59-9ED6-4927-8F10-CEFC83FEFB9F}" destId="{36AA5D77-910E-473E-9DF5-DB88D2843B4B}" srcOrd="0" destOrd="0" presId="urn:microsoft.com/office/officeart/2005/8/layout/cycle2"/>
    <dgm:cxn modelId="{A786B745-015D-4F69-91BF-AAA7E7517481}" type="presOf" srcId="{D335A245-B05E-4A9C-B3F3-641E4D380D0C}" destId="{C3F47726-713F-47EB-999D-C7A9F8CE69A7}" srcOrd="1" destOrd="0" presId="urn:microsoft.com/office/officeart/2005/8/layout/cycle2"/>
    <dgm:cxn modelId="{E6F27890-4F89-40E8-92CE-3B052376DA03}" type="presOf" srcId="{F74A3C22-861C-4212-81D7-E51BA80D2511}" destId="{04AB777F-E5C2-4385-8837-10282F7D340C}" srcOrd="0" destOrd="0" presId="urn:microsoft.com/office/officeart/2005/8/layout/cycle2"/>
    <dgm:cxn modelId="{BA59C0CD-AA72-4E61-A052-6355BD9EB0F9}" type="presOf" srcId="{F995A955-AC85-473E-94AB-601D38E31979}" destId="{20F76F1A-201D-46CA-BC5D-23606639ACB2}" srcOrd="0" destOrd="0" presId="urn:microsoft.com/office/officeart/2005/8/layout/cycle2"/>
    <dgm:cxn modelId="{672FE0F8-D67D-4EC9-A494-EC53B7CA7228}" type="presOf" srcId="{BF2499FF-CE45-47B4-94BE-1FEE9B99E6E4}" destId="{A7879377-A1AE-4C9F-A780-06EF86876E87}" srcOrd="0" destOrd="0" presId="urn:microsoft.com/office/officeart/2005/8/layout/cycle2"/>
    <dgm:cxn modelId="{D871BF87-4803-48FF-B188-8892D19B8CE9}" type="presOf" srcId="{55E57EE5-CE59-41BA-9B11-8FCBA709D812}" destId="{5120C1BD-5452-4D00-BD0F-42DA6F5663EC}"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3B4BAC71-33FD-4C33-831E-16CA2ACB3D42}" type="presOf" srcId="{6DD83966-BB43-43FE-B361-0B8738273F50}" destId="{EF062D3C-8E4C-486D-A9B3-F90266ACE030}" srcOrd="0" destOrd="0" presId="urn:microsoft.com/office/officeart/2005/8/layout/cycle2"/>
    <dgm:cxn modelId="{BFCAECE7-73BC-4EC7-8F95-8A982A2BC841}" type="presOf" srcId="{55E57EE5-CE59-41BA-9B11-8FCBA709D812}" destId="{4EF1BDFB-2EFE-4474-AAEC-428CA5F9038C}" srcOrd="0" destOrd="0" presId="urn:microsoft.com/office/officeart/2005/8/layout/cycle2"/>
    <dgm:cxn modelId="{4C8DE2DF-9C8F-4DBD-978B-20FD2E3C6191}" type="presOf" srcId="{F995A955-AC85-473E-94AB-601D38E31979}" destId="{11B128CA-6381-410F-A12B-FCA13CDA70E8}" srcOrd="1" destOrd="0" presId="urn:microsoft.com/office/officeart/2005/8/layout/cycle2"/>
    <dgm:cxn modelId="{2D02ABD0-C862-4243-8047-C07544DECA3B}" type="presOf" srcId="{B12BC0E2-5653-4807-8E5A-A9E639994138}" destId="{2B9CBACA-3544-4F9B-83C4-751623B3B92A}" srcOrd="0" destOrd="0" presId="urn:microsoft.com/office/officeart/2005/8/layout/cycle2"/>
    <dgm:cxn modelId="{990A7F31-7C16-472A-A49D-55E2816BACC2}" type="presOf" srcId="{C7D216D7-0A1C-4F27-9C21-291AC127724E}" destId="{9DEE8CAB-823E-4C28-A225-A54EAB0C0651}" srcOrd="0" destOrd="0" presId="urn:microsoft.com/office/officeart/2005/8/layout/cycle2"/>
    <dgm:cxn modelId="{22B7B8C9-A23E-4879-BE82-70F3A7A29010}" type="presOf" srcId="{37A4779A-C312-4F0C-9F81-2F980C645D10}" destId="{9B1D24ED-A39D-4FFA-9970-0A0172299D83}" srcOrd="0" destOrd="0" presId="urn:microsoft.com/office/officeart/2005/8/layout/cycle2"/>
    <dgm:cxn modelId="{43D2C8B1-5EAB-402C-B298-2E767692F907}" type="presOf" srcId="{0FCB305A-E5E0-4EF6-B356-53AD4C35C7F6}" destId="{C327E8F3-E32A-45CD-B2E9-F0CFCDED40DA}" srcOrd="0" destOrd="0" presId="urn:microsoft.com/office/officeart/2005/8/layout/cycle2"/>
    <dgm:cxn modelId="{E241FDCB-27EE-4FB9-9929-75CB6FCE07F2}" type="presOf" srcId="{B8D01CEB-4C07-4C50-B977-1B8A26EF90F5}" destId="{2141E115-A9DD-4EAB-B2F1-3B341FB0B8E7}" srcOrd="0" destOrd="0" presId="urn:microsoft.com/office/officeart/2005/8/layout/cycle2"/>
    <dgm:cxn modelId="{D7400993-796B-4B8D-ABF2-E06A66D96E84}" type="presOf" srcId="{0FCB305A-E5E0-4EF6-B356-53AD4C35C7F6}" destId="{668E69E0-9376-489B-AE87-2E08CF58C1B2}" srcOrd="1" destOrd="0" presId="urn:microsoft.com/office/officeart/2005/8/layout/cycle2"/>
    <dgm:cxn modelId="{542A7865-1A21-41D4-8B02-A04789C06971}" type="presParOf" srcId="{13A09362-7A6E-4CD2-A2DF-6733F3BBAE93}" destId="{EF062D3C-8E4C-486D-A9B3-F90266ACE030}" srcOrd="0" destOrd="0" presId="urn:microsoft.com/office/officeart/2005/8/layout/cycle2"/>
    <dgm:cxn modelId="{867B1664-4D7C-439B-B89B-D2A8842DA98E}" type="presParOf" srcId="{13A09362-7A6E-4CD2-A2DF-6733F3BBAE93}" destId="{1D744299-43C0-47A5-B886-E2D41C77D9ED}" srcOrd="1" destOrd="0" presId="urn:microsoft.com/office/officeart/2005/8/layout/cycle2"/>
    <dgm:cxn modelId="{AA46897C-4A4F-46A5-8D4A-0321DBBC7C4D}" type="presParOf" srcId="{1D744299-43C0-47A5-B886-E2D41C77D9ED}" destId="{C3F47726-713F-47EB-999D-C7A9F8CE69A7}" srcOrd="0" destOrd="0" presId="urn:microsoft.com/office/officeart/2005/8/layout/cycle2"/>
    <dgm:cxn modelId="{8E5AB711-984F-4824-BCDF-45B1EFE80373}" type="presParOf" srcId="{13A09362-7A6E-4CD2-A2DF-6733F3BBAE93}" destId="{9B1D24ED-A39D-4FFA-9970-0A0172299D83}" srcOrd="2" destOrd="0" presId="urn:microsoft.com/office/officeart/2005/8/layout/cycle2"/>
    <dgm:cxn modelId="{506E6BD1-CA73-48C4-865D-F3B76EF674DD}" type="presParOf" srcId="{13A09362-7A6E-4CD2-A2DF-6733F3BBAE93}" destId="{20F76F1A-201D-46CA-BC5D-23606639ACB2}" srcOrd="3" destOrd="0" presId="urn:microsoft.com/office/officeart/2005/8/layout/cycle2"/>
    <dgm:cxn modelId="{C1CABC0B-199E-4005-8361-48E6D9E7981C}" type="presParOf" srcId="{20F76F1A-201D-46CA-BC5D-23606639ACB2}" destId="{11B128CA-6381-410F-A12B-FCA13CDA70E8}" srcOrd="0" destOrd="0" presId="urn:microsoft.com/office/officeart/2005/8/layout/cycle2"/>
    <dgm:cxn modelId="{A20307FF-81C9-4020-9D22-714240F121E0}" type="presParOf" srcId="{13A09362-7A6E-4CD2-A2DF-6733F3BBAE93}" destId="{36AA5D77-910E-473E-9DF5-DB88D2843B4B}" srcOrd="4" destOrd="0" presId="urn:microsoft.com/office/officeart/2005/8/layout/cycle2"/>
    <dgm:cxn modelId="{15F3ABB3-479E-41A4-8C0B-76101BA90667}" type="presParOf" srcId="{13A09362-7A6E-4CD2-A2DF-6733F3BBAE93}" destId="{2141E115-A9DD-4EAB-B2F1-3B341FB0B8E7}" srcOrd="5" destOrd="0" presId="urn:microsoft.com/office/officeart/2005/8/layout/cycle2"/>
    <dgm:cxn modelId="{9F9F75E0-6EA1-4839-B0EA-2DEF66D1C0F0}" type="presParOf" srcId="{2141E115-A9DD-4EAB-B2F1-3B341FB0B8E7}" destId="{50D4B8E0-E319-4A4B-9E53-785ADF7A9030}" srcOrd="0" destOrd="0" presId="urn:microsoft.com/office/officeart/2005/8/layout/cycle2"/>
    <dgm:cxn modelId="{8AD6894D-059D-40EB-ACB5-260942C4871C}" type="presParOf" srcId="{13A09362-7A6E-4CD2-A2DF-6733F3BBAE93}" destId="{2B9CBACA-3544-4F9B-83C4-751623B3B92A}" srcOrd="6" destOrd="0" presId="urn:microsoft.com/office/officeart/2005/8/layout/cycle2"/>
    <dgm:cxn modelId="{B51F4E1E-BD24-4840-BC9F-9B26E5CCD83A}" type="presParOf" srcId="{13A09362-7A6E-4CD2-A2DF-6733F3BBAE93}" destId="{C327E8F3-E32A-45CD-B2E9-F0CFCDED40DA}" srcOrd="7" destOrd="0" presId="urn:microsoft.com/office/officeart/2005/8/layout/cycle2"/>
    <dgm:cxn modelId="{CF600A3F-F422-4341-8E2D-600CCD650BA9}" type="presParOf" srcId="{C327E8F3-E32A-45CD-B2E9-F0CFCDED40DA}" destId="{668E69E0-9376-489B-AE87-2E08CF58C1B2}" srcOrd="0" destOrd="0" presId="urn:microsoft.com/office/officeart/2005/8/layout/cycle2"/>
    <dgm:cxn modelId="{269978EB-C487-4E04-B254-517786CD3604}" type="presParOf" srcId="{13A09362-7A6E-4CD2-A2DF-6733F3BBAE93}" destId="{04AB777F-E5C2-4385-8837-10282F7D340C}" srcOrd="8" destOrd="0" presId="urn:microsoft.com/office/officeart/2005/8/layout/cycle2"/>
    <dgm:cxn modelId="{76FDA2D6-3E28-4E5C-BFBB-2F0C41F3C1F6}" type="presParOf" srcId="{13A09362-7A6E-4CD2-A2DF-6733F3BBAE93}" destId="{A7879377-A1AE-4C9F-A780-06EF86876E87}" srcOrd="9" destOrd="0" presId="urn:microsoft.com/office/officeart/2005/8/layout/cycle2"/>
    <dgm:cxn modelId="{8A9F0171-E6F8-4E4F-BA24-E52D652FBF6C}" type="presParOf" srcId="{A7879377-A1AE-4C9F-A780-06EF86876E87}" destId="{CE806167-12F4-4373-8462-4555E0856450}" srcOrd="0" destOrd="0" presId="urn:microsoft.com/office/officeart/2005/8/layout/cycle2"/>
    <dgm:cxn modelId="{AADF4C4A-6DB7-4391-8AD9-1DAF8B54B0B8}" type="presParOf" srcId="{13A09362-7A6E-4CD2-A2DF-6733F3BBAE93}" destId="{9DEE8CAB-823E-4C28-A225-A54EAB0C0651}" srcOrd="10" destOrd="0" presId="urn:microsoft.com/office/officeart/2005/8/layout/cycle2"/>
    <dgm:cxn modelId="{C1BB0938-2212-43DE-8CF0-964BF8341B4F}" type="presParOf" srcId="{13A09362-7A6E-4CD2-A2DF-6733F3BBAE93}" destId="{4EF1BDFB-2EFE-4474-AAEC-428CA5F9038C}" srcOrd="11" destOrd="0" presId="urn:microsoft.com/office/officeart/2005/8/layout/cycle2"/>
    <dgm:cxn modelId="{0F3BD395-647A-432F-81C0-12C014675534}"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C26851E2-DC62-40A0-B283-19675B4C80E0}" type="presOf" srcId="{BF2499FF-CE45-47B4-94BE-1FEE9B99E6E4}" destId="{A7879377-A1AE-4C9F-A780-06EF86876E87}" srcOrd="0" destOrd="0" presId="urn:microsoft.com/office/officeart/2005/8/layout/cycle2"/>
    <dgm:cxn modelId="{B6575635-4D47-4E8D-9B26-777EF305F82C}" type="presOf" srcId="{37A4779A-C312-4F0C-9F81-2F980C645D10}" destId="{9B1D24ED-A39D-4FFA-9970-0A0172299D83}"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759A41C9-B744-4783-B9E8-BA4283D868E1}" srcId="{725D3538-EEC2-42C0-A1CC-D183B5C228AE}" destId="{C7D216D7-0A1C-4F27-9C21-291AC127724E}" srcOrd="5" destOrd="0" parTransId="{2D6A8ECF-53E1-43F2-B8EC-0A9824137791}" sibTransId="{55E57EE5-CE59-41BA-9B11-8FCBA709D812}"/>
    <dgm:cxn modelId="{2A5C5E0C-9BFE-4AA3-8A8C-3285E148EAE9}" type="presOf" srcId="{55E57EE5-CE59-41BA-9B11-8FCBA709D812}" destId="{4EF1BDFB-2EFE-4474-AAEC-428CA5F9038C}" srcOrd="0" destOrd="0" presId="urn:microsoft.com/office/officeart/2005/8/layout/cycle2"/>
    <dgm:cxn modelId="{1D987796-DECC-4630-9A61-50BBDBF61228}" type="presOf" srcId="{B12BC0E2-5653-4807-8E5A-A9E639994138}" destId="{2B9CBACA-3544-4F9B-83C4-751623B3B92A}" srcOrd="0" destOrd="0" presId="urn:microsoft.com/office/officeart/2005/8/layout/cycle2"/>
    <dgm:cxn modelId="{5993BFC2-279E-4102-9AE4-ED123C487A14}" type="presOf" srcId="{F995A955-AC85-473E-94AB-601D38E31979}" destId="{20F76F1A-201D-46CA-BC5D-23606639ACB2}" srcOrd="0" destOrd="0" presId="urn:microsoft.com/office/officeart/2005/8/layout/cycle2"/>
    <dgm:cxn modelId="{150A19C3-9CDB-45AE-9438-BD5A690D4E1E}" type="presOf" srcId="{D335A245-B05E-4A9C-B3F3-641E4D380D0C}" destId="{C3F47726-713F-47EB-999D-C7A9F8CE69A7}" srcOrd="1" destOrd="0" presId="urn:microsoft.com/office/officeart/2005/8/layout/cycle2"/>
    <dgm:cxn modelId="{BBC1CA59-DAAE-4B9E-87CE-8C5EDE18D84F}" type="presOf" srcId="{55E57EE5-CE59-41BA-9B11-8FCBA709D812}" destId="{5120C1BD-5452-4D00-BD0F-42DA6F5663EC}"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9022BFC9-25A1-4CBA-9E62-12B57BD59CF7}" type="presOf" srcId="{BF2499FF-CE45-47B4-94BE-1FEE9B99E6E4}" destId="{CE806167-12F4-4373-8462-4555E0856450}"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047C2F2D-E2E9-4253-93CF-D13B4CC4D48D}" type="presOf" srcId="{B8D01CEB-4C07-4C50-B977-1B8A26EF90F5}" destId="{50D4B8E0-E319-4A4B-9E53-785ADF7A9030}" srcOrd="1" destOrd="0" presId="urn:microsoft.com/office/officeart/2005/8/layout/cycle2"/>
    <dgm:cxn modelId="{C66A6365-69FC-4BDF-BC8C-1D27AD306F57}" type="presOf" srcId="{0FCB305A-E5E0-4EF6-B356-53AD4C35C7F6}" destId="{668E69E0-9376-489B-AE87-2E08CF58C1B2}" srcOrd="1" destOrd="0" presId="urn:microsoft.com/office/officeart/2005/8/layout/cycle2"/>
    <dgm:cxn modelId="{3B47C098-C5C7-4E2B-BB21-772A338A2CC7}" type="presOf" srcId="{F995A955-AC85-473E-94AB-601D38E31979}" destId="{11B128CA-6381-410F-A12B-FCA13CDA70E8}" srcOrd="1" destOrd="0" presId="urn:microsoft.com/office/officeart/2005/8/layout/cycle2"/>
    <dgm:cxn modelId="{F1522E23-DDEC-48FD-B55E-21E330E49125}" type="presOf" srcId="{B8D01CEB-4C07-4C50-B977-1B8A26EF90F5}" destId="{2141E115-A9DD-4EAB-B2F1-3B341FB0B8E7}" srcOrd="0" destOrd="0" presId="urn:microsoft.com/office/officeart/2005/8/layout/cycle2"/>
    <dgm:cxn modelId="{BDB2FA1B-7917-4BFE-BEAB-9FA85BF0AE0A}" type="presOf" srcId="{0FCB305A-E5E0-4EF6-B356-53AD4C35C7F6}" destId="{C327E8F3-E32A-45CD-B2E9-F0CFCDED40DA}" srcOrd="0" destOrd="0" presId="urn:microsoft.com/office/officeart/2005/8/layout/cycle2"/>
    <dgm:cxn modelId="{72081907-98A9-4E43-B209-70AA1D029966}" type="presOf" srcId="{C7D216D7-0A1C-4F27-9C21-291AC127724E}" destId="{9DEE8CAB-823E-4C28-A225-A54EAB0C0651}" srcOrd="0" destOrd="0" presId="urn:microsoft.com/office/officeart/2005/8/layout/cycle2"/>
    <dgm:cxn modelId="{9705AA10-4E11-4670-81FB-82EB54D6B704}" type="presOf" srcId="{725D3538-EEC2-42C0-A1CC-D183B5C228AE}" destId="{13A09362-7A6E-4CD2-A2DF-6733F3BBAE9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F0686E7-D7C2-4805-95AD-1E61047D7EB6}" type="presOf" srcId="{6DD83966-BB43-43FE-B361-0B8738273F50}" destId="{EF062D3C-8E4C-486D-A9B3-F90266ACE030}" srcOrd="0" destOrd="0" presId="urn:microsoft.com/office/officeart/2005/8/layout/cycle2"/>
    <dgm:cxn modelId="{28CB22D8-3BD6-4A48-AE46-480AB3128B0B}" type="presOf" srcId="{251CDF59-9ED6-4927-8F10-CEFC83FEFB9F}" destId="{36AA5D77-910E-473E-9DF5-DB88D2843B4B}" srcOrd="0" destOrd="0" presId="urn:microsoft.com/office/officeart/2005/8/layout/cycle2"/>
    <dgm:cxn modelId="{8F41B915-1648-4302-B902-13DF588D2711}" type="presOf" srcId="{F74A3C22-861C-4212-81D7-E51BA80D2511}" destId="{04AB777F-E5C2-4385-8837-10282F7D340C}"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1C17A200-81E2-4C7E-B394-ADCC55A6E5AF}" type="presOf" srcId="{D335A245-B05E-4A9C-B3F3-641E4D380D0C}" destId="{1D744299-43C0-47A5-B886-E2D41C77D9ED}" srcOrd="0" destOrd="0" presId="urn:microsoft.com/office/officeart/2005/8/layout/cycle2"/>
    <dgm:cxn modelId="{3F78D57B-514D-46D0-A4C1-4E562BDC8767}" type="presParOf" srcId="{13A09362-7A6E-4CD2-A2DF-6733F3BBAE93}" destId="{EF062D3C-8E4C-486D-A9B3-F90266ACE030}" srcOrd="0" destOrd="0" presId="urn:microsoft.com/office/officeart/2005/8/layout/cycle2"/>
    <dgm:cxn modelId="{0E465946-EB2E-41F7-AA4D-A2924BFB07F7}" type="presParOf" srcId="{13A09362-7A6E-4CD2-A2DF-6733F3BBAE93}" destId="{1D744299-43C0-47A5-B886-E2D41C77D9ED}" srcOrd="1" destOrd="0" presId="urn:microsoft.com/office/officeart/2005/8/layout/cycle2"/>
    <dgm:cxn modelId="{C9047EA5-7BBF-4904-B933-E6006AE3462C}" type="presParOf" srcId="{1D744299-43C0-47A5-B886-E2D41C77D9ED}" destId="{C3F47726-713F-47EB-999D-C7A9F8CE69A7}" srcOrd="0" destOrd="0" presId="urn:microsoft.com/office/officeart/2005/8/layout/cycle2"/>
    <dgm:cxn modelId="{CAF21E50-15D5-4F6A-8E29-0E26F29F835C}" type="presParOf" srcId="{13A09362-7A6E-4CD2-A2DF-6733F3BBAE93}" destId="{9B1D24ED-A39D-4FFA-9970-0A0172299D83}" srcOrd="2" destOrd="0" presId="urn:microsoft.com/office/officeart/2005/8/layout/cycle2"/>
    <dgm:cxn modelId="{E805070F-1DB1-4AE6-91A3-A3D98E4D92BA}" type="presParOf" srcId="{13A09362-7A6E-4CD2-A2DF-6733F3BBAE93}" destId="{20F76F1A-201D-46CA-BC5D-23606639ACB2}" srcOrd="3" destOrd="0" presId="urn:microsoft.com/office/officeart/2005/8/layout/cycle2"/>
    <dgm:cxn modelId="{CF0761FD-ABBE-4B64-95FC-D94E0CB3DC8A}" type="presParOf" srcId="{20F76F1A-201D-46CA-BC5D-23606639ACB2}" destId="{11B128CA-6381-410F-A12B-FCA13CDA70E8}" srcOrd="0" destOrd="0" presId="urn:microsoft.com/office/officeart/2005/8/layout/cycle2"/>
    <dgm:cxn modelId="{AF129EC7-32F4-4A3A-B59D-24CC33FC9A58}" type="presParOf" srcId="{13A09362-7A6E-4CD2-A2DF-6733F3BBAE93}" destId="{36AA5D77-910E-473E-9DF5-DB88D2843B4B}" srcOrd="4" destOrd="0" presId="urn:microsoft.com/office/officeart/2005/8/layout/cycle2"/>
    <dgm:cxn modelId="{4F8CF57F-4988-4556-AF4E-5E700EBDD8E3}" type="presParOf" srcId="{13A09362-7A6E-4CD2-A2DF-6733F3BBAE93}" destId="{2141E115-A9DD-4EAB-B2F1-3B341FB0B8E7}" srcOrd="5" destOrd="0" presId="urn:microsoft.com/office/officeart/2005/8/layout/cycle2"/>
    <dgm:cxn modelId="{327D480D-9056-4F0D-B5A1-82ED2192FDBC}" type="presParOf" srcId="{2141E115-A9DD-4EAB-B2F1-3B341FB0B8E7}" destId="{50D4B8E0-E319-4A4B-9E53-785ADF7A9030}" srcOrd="0" destOrd="0" presId="urn:microsoft.com/office/officeart/2005/8/layout/cycle2"/>
    <dgm:cxn modelId="{B89A2D50-2AA6-475D-8D32-FEFD135E4516}" type="presParOf" srcId="{13A09362-7A6E-4CD2-A2DF-6733F3BBAE93}" destId="{2B9CBACA-3544-4F9B-83C4-751623B3B92A}" srcOrd="6" destOrd="0" presId="urn:microsoft.com/office/officeart/2005/8/layout/cycle2"/>
    <dgm:cxn modelId="{1530008B-5677-4E64-8012-82F091B8BE86}" type="presParOf" srcId="{13A09362-7A6E-4CD2-A2DF-6733F3BBAE93}" destId="{C327E8F3-E32A-45CD-B2E9-F0CFCDED40DA}" srcOrd="7" destOrd="0" presId="urn:microsoft.com/office/officeart/2005/8/layout/cycle2"/>
    <dgm:cxn modelId="{97A3D416-47DE-478D-A6BB-0B99085E7480}" type="presParOf" srcId="{C327E8F3-E32A-45CD-B2E9-F0CFCDED40DA}" destId="{668E69E0-9376-489B-AE87-2E08CF58C1B2}" srcOrd="0" destOrd="0" presId="urn:microsoft.com/office/officeart/2005/8/layout/cycle2"/>
    <dgm:cxn modelId="{1540A908-54CF-49E2-B51A-DBB18C92C2FF}" type="presParOf" srcId="{13A09362-7A6E-4CD2-A2DF-6733F3BBAE93}" destId="{04AB777F-E5C2-4385-8837-10282F7D340C}" srcOrd="8" destOrd="0" presId="urn:microsoft.com/office/officeart/2005/8/layout/cycle2"/>
    <dgm:cxn modelId="{F02BE9B0-3912-487E-9D16-07ECCB35F958}" type="presParOf" srcId="{13A09362-7A6E-4CD2-A2DF-6733F3BBAE93}" destId="{A7879377-A1AE-4C9F-A780-06EF86876E87}" srcOrd="9" destOrd="0" presId="urn:microsoft.com/office/officeart/2005/8/layout/cycle2"/>
    <dgm:cxn modelId="{B6509FD7-5F6F-44EA-BCE8-7228D9CB4F74}" type="presParOf" srcId="{A7879377-A1AE-4C9F-A780-06EF86876E87}" destId="{CE806167-12F4-4373-8462-4555E0856450}" srcOrd="0" destOrd="0" presId="urn:microsoft.com/office/officeart/2005/8/layout/cycle2"/>
    <dgm:cxn modelId="{D28B9841-9E34-443F-AE4E-E0EAAC045886}" type="presParOf" srcId="{13A09362-7A6E-4CD2-A2DF-6733F3BBAE93}" destId="{9DEE8CAB-823E-4C28-A225-A54EAB0C0651}" srcOrd="10" destOrd="0" presId="urn:microsoft.com/office/officeart/2005/8/layout/cycle2"/>
    <dgm:cxn modelId="{7031BA76-4FBB-4AA0-BD93-F53AA848C63A}" type="presParOf" srcId="{13A09362-7A6E-4CD2-A2DF-6733F3BBAE93}" destId="{4EF1BDFB-2EFE-4474-AAEC-428CA5F9038C}" srcOrd="11" destOrd="0" presId="urn:microsoft.com/office/officeart/2005/8/layout/cycle2"/>
    <dgm:cxn modelId="{76B9BF1F-2746-4405-B382-6F00DB058467}"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CD064882-EF10-43BF-B755-AEB5A7D71628}" type="presOf" srcId="{37A4779A-C312-4F0C-9F81-2F980C645D10}" destId="{9B1D24ED-A39D-4FFA-9970-0A0172299D83}" srcOrd="0" destOrd="0" presId="urn:microsoft.com/office/officeart/2005/8/layout/cycle2"/>
    <dgm:cxn modelId="{B574A1C0-BD7D-4F91-8DD7-AAE9FC5D51DB}" type="presOf" srcId="{251CDF59-9ED6-4927-8F10-CEFC83FEFB9F}" destId="{36AA5D77-910E-473E-9DF5-DB88D2843B4B}"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7BDC4015-D403-4623-95E6-B3B268E3A1DB}" type="presOf" srcId="{F995A955-AC85-473E-94AB-601D38E31979}" destId="{20F76F1A-201D-46CA-BC5D-23606639ACB2}"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7561B4C2-152B-4412-BAEF-6425347563D2}" type="presOf" srcId="{F995A955-AC85-473E-94AB-601D38E31979}" destId="{11B128CA-6381-410F-A12B-FCA13CDA70E8}" srcOrd="1" destOrd="0" presId="urn:microsoft.com/office/officeart/2005/8/layout/cycle2"/>
    <dgm:cxn modelId="{AE28086E-0639-4555-BCC5-9C53B48AB914}" type="presOf" srcId="{B12BC0E2-5653-4807-8E5A-A9E639994138}" destId="{2B9CBACA-3544-4F9B-83C4-751623B3B92A}" srcOrd="0" destOrd="0" presId="urn:microsoft.com/office/officeart/2005/8/layout/cycle2"/>
    <dgm:cxn modelId="{ED86C932-DA63-4A72-B262-F51AFE4CFABC}" type="presOf" srcId="{725D3538-EEC2-42C0-A1CC-D183B5C228AE}" destId="{13A09362-7A6E-4CD2-A2DF-6733F3BBAE93}" srcOrd="0" destOrd="0" presId="urn:microsoft.com/office/officeart/2005/8/layout/cycle2"/>
    <dgm:cxn modelId="{BC20078C-0CD6-420E-8042-DD0CD64EEB2B}" type="presOf" srcId="{F74A3C22-861C-4212-81D7-E51BA80D2511}" destId="{04AB777F-E5C2-4385-8837-10282F7D340C}"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4B30C54C-5524-4A8C-BEAC-4932FD522B8F}" type="presOf" srcId="{D335A245-B05E-4A9C-B3F3-641E4D380D0C}" destId="{C3F47726-713F-47EB-999D-C7A9F8CE69A7}"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E1AE1BD8-CF64-40BF-82F1-0B7ABE2895CB}" type="presOf" srcId="{C7D216D7-0A1C-4F27-9C21-291AC127724E}" destId="{9DEE8CAB-823E-4C28-A225-A54EAB0C0651}" srcOrd="0" destOrd="0" presId="urn:microsoft.com/office/officeart/2005/8/layout/cycle2"/>
    <dgm:cxn modelId="{55396229-D523-433A-A3E6-E404E881CE02}" type="presOf" srcId="{D335A245-B05E-4A9C-B3F3-641E4D380D0C}" destId="{1D744299-43C0-47A5-B886-E2D41C77D9ED}" srcOrd="0" destOrd="0" presId="urn:microsoft.com/office/officeart/2005/8/layout/cycle2"/>
    <dgm:cxn modelId="{2B118BEE-09FE-44AE-ACED-FFF872949DAA}" type="presOf" srcId="{55E57EE5-CE59-41BA-9B11-8FCBA709D812}" destId="{5120C1BD-5452-4D00-BD0F-42DA6F5663EC}"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667E3D10-3CB1-4439-9A0C-80CD0C7E3808}" type="presOf" srcId="{B8D01CEB-4C07-4C50-B977-1B8A26EF90F5}" destId="{50D4B8E0-E319-4A4B-9E53-785ADF7A9030}" srcOrd="1"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637591D7-40F9-4D7F-AC20-371C25353B2F}" type="presOf" srcId="{0FCB305A-E5E0-4EF6-B356-53AD4C35C7F6}" destId="{668E69E0-9376-489B-AE87-2E08CF58C1B2}" srcOrd="1" destOrd="0" presId="urn:microsoft.com/office/officeart/2005/8/layout/cycle2"/>
    <dgm:cxn modelId="{8E0DA452-96A9-448E-A164-1AED014DB342}" type="presOf" srcId="{B8D01CEB-4C07-4C50-B977-1B8A26EF90F5}" destId="{2141E115-A9DD-4EAB-B2F1-3B341FB0B8E7}" srcOrd="0" destOrd="0" presId="urn:microsoft.com/office/officeart/2005/8/layout/cycle2"/>
    <dgm:cxn modelId="{8C4355A0-5CD8-496B-B50C-1689211472A2}" type="presOf" srcId="{BF2499FF-CE45-47B4-94BE-1FEE9B99E6E4}" destId="{CE806167-12F4-4373-8462-4555E0856450}" srcOrd="1" destOrd="0" presId="urn:microsoft.com/office/officeart/2005/8/layout/cycle2"/>
    <dgm:cxn modelId="{07A5BEBF-AE47-4F15-A4EE-C5D1F0C89B9D}" type="presOf" srcId="{0FCB305A-E5E0-4EF6-B356-53AD4C35C7F6}" destId="{C327E8F3-E32A-45CD-B2E9-F0CFCDED40DA}" srcOrd="0" destOrd="0" presId="urn:microsoft.com/office/officeart/2005/8/layout/cycle2"/>
    <dgm:cxn modelId="{21557C76-F1B7-4461-B220-6583410C7197}" type="presOf" srcId="{55E57EE5-CE59-41BA-9B11-8FCBA709D812}" destId="{4EF1BDFB-2EFE-4474-AAEC-428CA5F9038C}" srcOrd="0" destOrd="0" presId="urn:microsoft.com/office/officeart/2005/8/layout/cycle2"/>
    <dgm:cxn modelId="{D4DA3C47-F04F-49EE-8F7E-EF6B85ECA1D9}" type="presOf" srcId="{BF2499FF-CE45-47B4-94BE-1FEE9B99E6E4}" destId="{A7879377-A1AE-4C9F-A780-06EF86876E87}" srcOrd="0" destOrd="0" presId="urn:microsoft.com/office/officeart/2005/8/layout/cycle2"/>
    <dgm:cxn modelId="{2CACEB17-165B-4DA2-B2EE-F32F0D030259}" type="presOf" srcId="{6DD83966-BB43-43FE-B361-0B8738273F50}" destId="{EF062D3C-8E4C-486D-A9B3-F90266ACE030}" srcOrd="0" destOrd="0" presId="urn:microsoft.com/office/officeart/2005/8/layout/cycle2"/>
    <dgm:cxn modelId="{49486694-8E7B-4637-BFC7-B0B9DDEEDBF1}" type="presParOf" srcId="{13A09362-7A6E-4CD2-A2DF-6733F3BBAE93}" destId="{EF062D3C-8E4C-486D-A9B3-F90266ACE030}" srcOrd="0" destOrd="0" presId="urn:microsoft.com/office/officeart/2005/8/layout/cycle2"/>
    <dgm:cxn modelId="{25246029-7344-4350-97FB-6E340AD8DA3D}" type="presParOf" srcId="{13A09362-7A6E-4CD2-A2DF-6733F3BBAE93}" destId="{1D744299-43C0-47A5-B886-E2D41C77D9ED}" srcOrd="1" destOrd="0" presId="urn:microsoft.com/office/officeart/2005/8/layout/cycle2"/>
    <dgm:cxn modelId="{7CEC9DA9-B083-4693-84FF-BC9850835B5D}" type="presParOf" srcId="{1D744299-43C0-47A5-B886-E2D41C77D9ED}" destId="{C3F47726-713F-47EB-999D-C7A9F8CE69A7}" srcOrd="0" destOrd="0" presId="urn:microsoft.com/office/officeart/2005/8/layout/cycle2"/>
    <dgm:cxn modelId="{E56FB901-0D19-442F-B219-95F79EFCBE0D}" type="presParOf" srcId="{13A09362-7A6E-4CD2-A2DF-6733F3BBAE93}" destId="{9B1D24ED-A39D-4FFA-9970-0A0172299D83}" srcOrd="2" destOrd="0" presId="urn:microsoft.com/office/officeart/2005/8/layout/cycle2"/>
    <dgm:cxn modelId="{DB6802E2-8884-4188-A249-FE136F443E40}" type="presParOf" srcId="{13A09362-7A6E-4CD2-A2DF-6733F3BBAE93}" destId="{20F76F1A-201D-46CA-BC5D-23606639ACB2}" srcOrd="3" destOrd="0" presId="urn:microsoft.com/office/officeart/2005/8/layout/cycle2"/>
    <dgm:cxn modelId="{A635FC80-3A62-4033-9126-A294E3621DDB}" type="presParOf" srcId="{20F76F1A-201D-46CA-BC5D-23606639ACB2}" destId="{11B128CA-6381-410F-A12B-FCA13CDA70E8}" srcOrd="0" destOrd="0" presId="urn:microsoft.com/office/officeart/2005/8/layout/cycle2"/>
    <dgm:cxn modelId="{F7EFB210-9A95-466D-AE91-6B76FF164238}" type="presParOf" srcId="{13A09362-7A6E-4CD2-A2DF-6733F3BBAE93}" destId="{36AA5D77-910E-473E-9DF5-DB88D2843B4B}" srcOrd="4" destOrd="0" presId="urn:microsoft.com/office/officeart/2005/8/layout/cycle2"/>
    <dgm:cxn modelId="{52E5C5D2-36BF-4B6F-9FB9-36F6105DD1F9}" type="presParOf" srcId="{13A09362-7A6E-4CD2-A2DF-6733F3BBAE93}" destId="{2141E115-A9DD-4EAB-B2F1-3B341FB0B8E7}" srcOrd="5" destOrd="0" presId="urn:microsoft.com/office/officeart/2005/8/layout/cycle2"/>
    <dgm:cxn modelId="{1E555A08-D2D1-4E4F-9495-3045BE10AB89}" type="presParOf" srcId="{2141E115-A9DD-4EAB-B2F1-3B341FB0B8E7}" destId="{50D4B8E0-E319-4A4B-9E53-785ADF7A9030}" srcOrd="0" destOrd="0" presId="urn:microsoft.com/office/officeart/2005/8/layout/cycle2"/>
    <dgm:cxn modelId="{9B2986CF-CBBE-4642-A8EE-ED9C0AF25873}" type="presParOf" srcId="{13A09362-7A6E-4CD2-A2DF-6733F3BBAE93}" destId="{2B9CBACA-3544-4F9B-83C4-751623B3B92A}" srcOrd="6" destOrd="0" presId="urn:microsoft.com/office/officeart/2005/8/layout/cycle2"/>
    <dgm:cxn modelId="{4241227A-D868-4D21-817B-5A41BAE48D4F}" type="presParOf" srcId="{13A09362-7A6E-4CD2-A2DF-6733F3BBAE93}" destId="{C327E8F3-E32A-45CD-B2E9-F0CFCDED40DA}" srcOrd="7" destOrd="0" presId="urn:microsoft.com/office/officeart/2005/8/layout/cycle2"/>
    <dgm:cxn modelId="{4473526F-ADB3-4D54-B2AE-0A019C404EC1}" type="presParOf" srcId="{C327E8F3-E32A-45CD-B2E9-F0CFCDED40DA}" destId="{668E69E0-9376-489B-AE87-2E08CF58C1B2}" srcOrd="0" destOrd="0" presId="urn:microsoft.com/office/officeart/2005/8/layout/cycle2"/>
    <dgm:cxn modelId="{0EA8EB13-EFFC-4E18-94F7-6105BD70C327}" type="presParOf" srcId="{13A09362-7A6E-4CD2-A2DF-6733F3BBAE93}" destId="{04AB777F-E5C2-4385-8837-10282F7D340C}" srcOrd="8" destOrd="0" presId="urn:microsoft.com/office/officeart/2005/8/layout/cycle2"/>
    <dgm:cxn modelId="{FAC21B89-9BEB-4B01-9F9A-64ADA57B2827}" type="presParOf" srcId="{13A09362-7A6E-4CD2-A2DF-6733F3BBAE93}" destId="{A7879377-A1AE-4C9F-A780-06EF86876E87}" srcOrd="9" destOrd="0" presId="urn:microsoft.com/office/officeart/2005/8/layout/cycle2"/>
    <dgm:cxn modelId="{B359CD81-CFC1-40EF-A159-8797BCC85D13}" type="presParOf" srcId="{A7879377-A1AE-4C9F-A780-06EF86876E87}" destId="{CE806167-12F4-4373-8462-4555E0856450}" srcOrd="0" destOrd="0" presId="urn:microsoft.com/office/officeart/2005/8/layout/cycle2"/>
    <dgm:cxn modelId="{7A5CBA6A-1D60-48ED-9611-D836A26B2014}" type="presParOf" srcId="{13A09362-7A6E-4CD2-A2DF-6733F3BBAE93}" destId="{9DEE8CAB-823E-4C28-A225-A54EAB0C0651}" srcOrd="10" destOrd="0" presId="urn:microsoft.com/office/officeart/2005/8/layout/cycle2"/>
    <dgm:cxn modelId="{52198A20-3096-4495-9137-A999950C4C26}" type="presParOf" srcId="{13A09362-7A6E-4CD2-A2DF-6733F3BBAE93}" destId="{4EF1BDFB-2EFE-4474-AAEC-428CA5F9038C}" srcOrd="11" destOrd="0" presId="urn:microsoft.com/office/officeart/2005/8/layout/cycle2"/>
    <dgm:cxn modelId="{DA75EA6C-A496-4376-A999-866C87756B66}"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FECD580E-5B41-4306-AAEA-4E73D1A6F314}" type="presOf" srcId="{0FCB305A-E5E0-4EF6-B356-53AD4C35C7F6}" destId="{C327E8F3-E32A-45CD-B2E9-F0CFCDED40DA}"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76815E67-2C48-403B-B7DD-3EC77A5F6DEE}" type="presOf" srcId="{BF2499FF-CE45-47B4-94BE-1FEE9B99E6E4}" destId="{A7879377-A1AE-4C9F-A780-06EF86876E87}" srcOrd="0" destOrd="0" presId="urn:microsoft.com/office/officeart/2005/8/layout/cycle2"/>
    <dgm:cxn modelId="{DBC45ED9-7B8E-4C7C-A561-64F16155E8AB}" type="presOf" srcId="{37A4779A-C312-4F0C-9F81-2F980C645D10}" destId="{9B1D24ED-A39D-4FFA-9970-0A0172299D83}"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6858D2DF-8A99-4464-BFD8-073265A08626}" type="presOf" srcId="{F995A955-AC85-473E-94AB-601D38E31979}" destId="{20F76F1A-201D-46CA-BC5D-23606639ACB2}" srcOrd="0" destOrd="0" presId="urn:microsoft.com/office/officeart/2005/8/layout/cycle2"/>
    <dgm:cxn modelId="{48170F60-FADB-46EC-AAB8-D59F76421CC6}" type="presOf" srcId="{B12BC0E2-5653-4807-8E5A-A9E639994138}" destId="{2B9CBACA-3544-4F9B-83C4-751623B3B92A}" srcOrd="0" destOrd="0" presId="urn:microsoft.com/office/officeart/2005/8/layout/cycle2"/>
    <dgm:cxn modelId="{066FA6A3-2E06-432D-8C1B-8226F4E10747}" type="presOf" srcId="{725D3538-EEC2-42C0-A1CC-D183B5C228AE}" destId="{13A09362-7A6E-4CD2-A2DF-6733F3BBAE9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563CE060-9731-43A6-A7BB-11007DA309E6}" type="presOf" srcId="{55E57EE5-CE59-41BA-9B11-8FCBA709D812}" destId="{4EF1BDFB-2EFE-4474-AAEC-428CA5F9038C}" srcOrd="0" destOrd="0" presId="urn:microsoft.com/office/officeart/2005/8/layout/cycle2"/>
    <dgm:cxn modelId="{83A29D82-8102-4529-B64C-8C306AC42D81}" type="presOf" srcId="{B8D01CEB-4C07-4C50-B977-1B8A26EF90F5}" destId="{2141E115-A9DD-4EAB-B2F1-3B341FB0B8E7}" srcOrd="0" destOrd="0" presId="urn:microsoft.com/office/officeart/2005/8/layout/cycle2"/>
    <dgm:cxn modelId="{C572EB3E-908A-4716-A6EC-B4B37AE5406F}" type="presOf" srcId="{F995A955-AC85-473E-94AB-601D38E31979}" destId="{11B128CA-6381-410F-A12B-FCA13CDA70E8}" srcOrd="1" destOrd="0" presId="urn:microsoft.com/office/officeart/2005/8/layout/cycle2"/>
    <dgm:cxn modelId="{690364E9-256A-43D7-84D5-BBA63AAE0CDC}" type="presOf" srcId="{0FCB305A-E5E0-4EF6-B356-53AD4C35C7F6}" destId="{668E69E0-9376-489B-AE87-2E08CF58C1B2}" srcOrd="1" destOrd="0" presId="urn:microsoft.com/office/officeart/2005/8/layout/cycle2"/>
    <dgm:cxn modelId="{A364F989-7CF9-4185-B762-974D7CE5720F}" type="presOf" srcId="{D335A245-B05E-4A9C-B3F3-641E4D380D0C}" destId="{1D744299-43C0-47A5-B886-E2D41C77D9ED}"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B053696B-488B-4945-9B8A-7D1E947D1FE9}" type="presOf" srcId="{F74A3C22-861C-4212-81D7-E51BA80D2511}" destId="{04AB777F-E5C2-4385-8837-10282F7D340C}" srcOrd="0" destOrd="0" presId="urn:microsoft.com/office/officeart/2005/8/layout/cycle2"/>
    <dgm:cxn modelId="{811B56DB-1FE2-4358-AF74-53EB50674522}" type="presOf" srcId="{55E57EE5-CE59-41BA-9B11-8FCBA709D812}" destId="{5120C1BD-5452-4D00-BD0F-42DA6F5663EC}" srcOrd="1" destOrd="0" presId="urn:microsoft.com/office/officeart/2005/8/layout/cycle2"/>
    <dgm:cxn modelId="{E94C0A14-F989-4BB1-A2A6-FF765411C65D}" type="presOf" srcId="{C7D216D7-0A1C-4F27-9C21-291AC127724E}" destId="{9DEE8CAB-823E-4C28-A225-A54EAB0C0651}" srcOrd="0" destOrd="0" presId="urn:microsoft.com/office/officeart/2005/8/layout/cycle2"/>
    <dgm:cxn modelId="{05659102-529E-432D-AEFA-9D8A5FE4C441}" type="presOf" srcId="{251CDF59-9ED6-4927-8F10-CEFC83FEFB9F}" destId="{36AA5D77-910E-473E-9DF5-DB88D2843B4B}" srcOrd="0" destOrd="0" presId="urn:microsoft.com/office/officeart/2005/8/layout/cycle2"/>
    <dgm:cxn modelId="{90803155-2951-41CD-AFCC-FAB1FFA7D0CF}" type="presOf" srcId="{D335A245-B05E-4A9C-B3F3-641E4D380D0C}" destId="{C3F47726-713F-47EB-999D-C7A9F8CE69A7}" srcOrd="1" destOrd="0" presId="urn:microsoft.com/office/officeart/2005/8/layout/cycle2"/>
    <dgm:cxn modelId="{66758C69-3BB2-4B0D-A274-418861181549}" type="presOf" srcId="{6DD83966-BB43-43FE-B361-0B8738273F50}" destId="{EF062D3C-8E4C-486D-A9B3-F90266ACE030}" srcOrd="0" destOrd="0" presId="urn:microsoft.com/office/officeart/2005/8/layout/cycle2"/>
    <dgm:cxn modelId="{A0A9F63E-D543-4BC1-838F-42E12524A5D5}" type="presOf" srcId="{BF2499FF-CE45-47B4-94BE-1FEE9B99E6E4}" destId="{CE806167-12F4-4373-8462-4555E0856450}" srcOrd="1" destOrd="0" presId="urn:microsoft.com/office/officeart/2005/8/layout/cycle2"/>
    <dgm:cxn modelId="{D2681E76-6FDD-42E5-A101-6ED31A571862}" type="presOf" srcId="{B8D01CEB-4C07-4C50-B977-1B8A26EF90F5}" destId="{50D4B8E0-E319-4A4B-9E53-785ADF7A9030}" srcOrd="1" destOrd="0" presId="urn:microsoft.com/office/officeart/2005/8/layout/cycle2"/>
    <dgm:cxn modelId="{F4788FC8-7C59-4DC4-8D04-CF490C377953}" type="presParOf" srcId="{13A09362-7A6E-4CD2-A2DF-6733F3BBAE93}" destId="{EF062D3C-8E4C-486D-A9B3-F90266ACE030}" srcOrd="0" destOrd="0" presId="urn:microsoft.com/office/officeart/2005/8/layout/cycle2"/>
    <dgm:cxn modelId="{93A7D49E-E9C1-4FFF-908E-54FEFBD114C9}" type="presParOf" srcId="{13A09362-7A6E-4CD2-A2DF-6733F3BBAE93}" destId="{1D744299-43C0-47A5-B886-E2D41C77D9ED}" srcOrd="1" destOrd="0" presId="urn:microsoft.com/office/officeart/2005/8/layout/cycle2"/>
    <dgm:cxn modelId="{998633E1-B2EA-4503-A109-E6CE7E607B59}" type="presParOf" srcId="{1D744299-43C0-47A5-B886-E2D41C77D9ED}" destId="{C3F47726-713F-47EB-999D-C7A9F8CE69A7}" srcOrd="0" destOrd="0" presId="urn:microsoft.com/office/officeart/2005/8/layout/cycle2"/>
    <dgm:cxn modelId="{79961050-AA4C-46AC-BB8C-CEFCE293675B}" type="presParOf" srcId="{13A09362-7A6E-4CD2-A2DF-6733F3BBAE93}" destId="{9B1D24ED-A39D-4FFA-9970-0A0172299D83}" srcOrd="2" destOrd="0" presId="urn:microsoft.com/office/officeart/2005/8/layout/cycle2"/>
    <dgm:cxn modelId="{76CA4434-F34A-4403-8F80-844E6D2D1B54}" type="presParOf" srcId="{13A09362-7A6E-4CD2-A2DF-6733F3BBAE93}" destId="{20F76F1A-201D-46CA-BC5D-23606639ACB2}" srcOrd="3" destOrd="0" presId="urn:microsoft.com/office/officeart/2005/8/layout/cycle2"/>
    <dgm:cxn modelId="{544693D8-AEE7-4393-A109-72848C6FC196}" type="presParOf" srcId="{20F76F1A-201D-46CA-BC5D-23606639ACB2}" destId="{11B128CA-6381-410F-A12B-FCA13CDA70E8}" srcOrd="0" destOrd="0" presId="urn:microsoft.com/office/officeart/2005/8/layout/cycle2"/>
    <dgm:cxn modelId="{822D4218-F8A1-4851-8C52-BE7693BC4977}" type="presParOf" srcId="{13A09362-7A6E-4CD2-A2DF-6733F3BBAE93}" destId="{36AA5D77-910E-473E-9DF5-DB88D2843B4B}" srcOrd="4" destOrd="0" presId="urn:microsoft.com/office/officeart/2005/8/layout/cycle2"/>
    <dgm:cxn modelId="{2EA449B2-ABF9-404C-9C3A-C69001C1E7D8}" type="presParOf" srcId="{13A09362-7A6E-4CD2-A2DF-6733F3BBAE93}" destId="{2141E115-A9DD-4EAB-B2F1-3B341FB0B8E7}" srcOrd="5" destOrd="0" presId="urn:microsoft.com/office/officeart/2005/8/layout/cycle2"/>
    <dgm:cxn modelId="{9D395BDB-CC95-49F7-891E-A3D8B98D480F}" type="presParOf" srcId="{2141E115-A9DD-4EAB-B2F1-3B341FB0B8E7}" destId="{50D4B8E0-E319-4A4B-9E53-785ADF7A9030}" srcOrd="0" destOrd="0" presId="urn:microsoft.com/office/officeart/2005/8/layout/cycle2"/>
    <dgm:cxn modelId="{61F62518-5AE2-445D-A33E-CDE99FB055D4}" type="presParOf" srcId="{13A09362-7A6E-4CD2-A2DF-6733F3BBAE93}" destId="{2B9CBACA-3544-4F9B-83C4-751623B3B92A}" srcOrd="6" destOrd="0" presId="urn:microsoft.com/office/officeart/2005/8/layout/cycle2"/>
    <dgm:cxn modelId="{28BD4549-1B6A-49DC-A583-5C0E5233835E}" type="presParOf" srcId="{13A09362-7A6E-4CD2-A2DF-6733F3BBAE93}" destId="{C327E8F3-E32A-45CD-B2E9-F0CFCDED40DA}" srcOrd="7" destOrd="0" presId="urn:microsoft.com/office/officeart/2005/8/layout/cycle2"/>
    <dgm:cxn modelId="{6EFC6A26-6B61-4141-950A-65E229E7AF7B}" type="presParOf" srcId="{C327E8F3-E32A-45CD-B2E9-F0CFCDED40DA}" destId="{668E69E0-9376-489B-AE87-2E08CF58C1B2}" srcOrd="0" destOrd="0" presId="urn:microsoft.com/office/officeart/2005/8/layout/cycle2"/>
    <dgm:cxn modelId="{C3B7A256-3937-4F2D-AB70-942418D04181}" type="presParOf" srcId="{13A09362-7A6E-4CD2-A2DF-6733F3BBAE93}" destId="{04AB777F-E5C2-4385-8837-10282F7D340C}" srcOrd="8" destOrd="0" presId="urn:microsoft.com/office/officeart/2005/8/layout/cycle2"/>
    <dgm:cxn modelId="{CF016A0F-E9D5-4DF3-996D-D11CA512F18D}" type="presParOf" srcId="{13A09362-7A6E-4CD2-A2DF-6733F3BBAE93}" destId="{A7879377-A1AE-4C9F-A780-06EF86876E87}" srcOrd="9" destOrd="0" presId="urn:microsoft.com/office/officeart/2005/8/layout/cycle2"/>
    <dgm:cxn modelId="{BAF3E6A5-1D20-4C4B-A4E5-75D32EF48EE3}" type="presParOf" srcId="{A7879377-A1AE-4C9F-A780-06EF86876E87}" destId="{CE806167-12F4-4373-8462-4555E0856450}" srcOrd="0" destOrd="0" presId="urn:microsoft.com/office/officeart/2005/8/layout/cycle2"/>
    <dgm:cxn modelId="{5C0F4E3A-690B-48AA-BC2C-2824A701A82D}" type="presParOf" srcId="{13A09362-7A6E-4CD2-A2DF-6733F3BBAE93}" destId="{9DEE8CAB-823E-4C28-A225-A54EAB0C0651}" srcOrd="10" destOrd="0" presId="urn:microsoft.com/office/officeart/2005/8/layout/cycle2"/>
    <dgm:cxn modelId="{D96A2A1E-A05D-47CB-902F-4CE5B95B1A3C}" type="presParOf" srcId="{13A09362-7A6E-4CD2-A2DF-6733F3BBAE93}" destId="{4EF1BDFB-2EFE-4474-AAEC-428CA5F9038C}" srcOrd="11" destOrd="0" presId="urn:microsoft.com/office/officeart/2005/8/layout/cycle2"/>
    <dgm:cxn modelId="{046F2029-E92C-4454-A8E8-07A6C264C9EB}"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84FE386D-1EE7-46E0-A6E0-3CD72F8F0A13}" type="presOf" srcId="{6DD83966-BB43-43FE-B361-0B8738273F50}" destId="{EF062D3C-8E4C-486D-A9B3-F90266ACE030}" srcOrd="0" destOrd="0" presId="urn:microsoft.com/office/officeart/2005/8/layout/cycle2"/>
    <dgm:cxn modelId="{68F0BBBE-4A1C-4F8A-8421-248D443769C6}" type="presOf" srcId="{D335A245-B05E-4A9C-B3F3-641E4D380D0C}" destId="{C3F47726-713F-47EB-999D-C7A9F8CE69A7}" srcOrd="1" destOrd="0" presId="urn:microsoft.com/office/officeart/2005/8/layout/cycle2"/>
    <dgm:cxn modelId="{3722F067-0A65-4677-BCD0-24B4D5466AB1}" type="presOf" srcId="{55E57EE5-CE59-41BA-9B11-8FCBA709D812}" destId="{4EF1BDFB-2EFE-4474-AAEC-428CA5F9038C}" srcOrd="0" destOrd="0" presId="urn:microsoft.com/office/officeart/2005/8/layout/cycle2"/>
    <dgm:cxn modelId="{FBC7956A-B4E7-444C-9A03-B3F7900D7EA9}" type="presOf" srcId="{0FCB305A-E5E0-4EF6-B356-53AD4C35C7F6}" destId="{C327E8F3-E32A-45CD-B2E9-F0CFCDED40DA}" srcOrd="0" destOrd="0" presId="urn:microsoft.com/office/officeart/2005/8/layout/cycle2"/>
    <dgm:cxn modelId="{5580CEB8-FFD0-44FD-B01A-9C262E6A0F04}" type="presOf" srcId="{B12BC0E2-5653-4807-8E5A-A9E639994138}" destId="{2B9CBACA-3544-4F9B-83C4-751623B3B92A}" srcOrd="0" destOrd="0" presId="urn:microsoft.com/office/officeart/2005/8/layout/cycle2"/>
    <dgm:cxn modelId="{4511ABB6-C668-4E8D-AB2A-3B65F5CD4AD6}" type="presOf" srcId="{BF2499FF-CE45-47B4-94BE-1FEE9B99E6E4}" destId="{CE806167-12F4-4373-8462-4555E0856450}" srcOrd="1"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9B5DA60B-E5DE-4C1B-A5E4-98CD98D79803}" type="presOf" srcId="{0FCB305A-E5E0-4EF6-B356-53AD4C35C7F6}" destId="{668E69E0-9376-489B-AE87-2E08CF58C1B2}" srcOrd="1" destOrd="0" presId="urn:microsoft.com/office/officeart/2005/8/layout/cycle2"/>
    <dgm:cxn modelId="{045FCB90-57D3-473F-9D3E-2ECC3695A502}" type="presOf" srcId="{725D3538-EEC2-42C0-A1CC-D183B5C228AE}" destId="{13A09362-7A6E-4CD2-A2DF-6733F3BBAE93}" srcOrd="0" destOrd="0" presId="urn:microsoft.com/office/officeart/2005/8/layout/cycle2"/>
    <dgm:cxn modelId="{10A9C460-AE7C-4C6E-8FAD-1154830A5F54}" type="presOf" srcId="{B8D01CEB-4C07-4C50-B977-1B8A26EF90F5}" destId="{2141E115-A9DD-4EAB-B2F1-3B341FB0B8E7}"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38DEE00-BE32-4FD5-BA4A-22BA1943D5F9}"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7331D40F-1723-45D7-8FE4-3CE7AD8A1592}" type="presOf" srcId="{B8D01CEB-4C07-4C50-B977-1B8A26EF90F5}" destId="{50D4B8E0-E319-4A4B-9E53-785ADF7A9030}" srcOrd="1" destOrd="0" presId="urn:microsoft.com/office/officeart/2005/8/layout/cycle2"/>
    <dgm:cxn modelId="{64868464-0CF3-40CF-AA87-52F695EC3BFA}" type="presOf" srcId="{BF2499FF-CE45-47B4-94BE-1FEE9B99E6E4}" destId="{A7879377-A1AE-4C9F-A780-06EF86876E87}" srcOrd="0" destOrd="0" presId="urn:microsoft.com/office/officeart/2005/8/layout/cycle2"/>
    <dgm:cxn modelId="{4F0BBE76-378B-4DB7-BC8E-FE040FCDCA52}" type="presOf" srcId="{F995A955-AC85-473E-94AB-601D38E31979}" destId="{11B128CA-6381-410F-A12B-FCA13CDA70E8}" srcOrd="1" destOrd="0" presId="urn:microsoft.com/office/officeart/2005/8/layout/cycle2"/>
    <dgm:cxn modelId="{D936C306-17C5-45D0-820C-5C620D35052E}" type="presOf" srcId="{D335A245-B05E-4A9C-B3F3-641E4D380D0C}" destId="{1D744299-43C0-47A5-B886-E2D41C77D9ED}"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65E56E8D-4AC6-4417-A7D2-B1E1C28D036C}" type="presOf" srcId="{F995A955-AC85-473E-94AB-601D38E31979}" destId="{20F76F1A-201D-46CA-BC5D-23606639ACB2}" srcOrd="0" destOrd="0" presId="urn:microsoft.com/office/officeart/2005/8/layout/cycle2"/>
    <dgm:cxn modelId="{FFC23FDF-5F88-4869-B716-B8FDD9B8B979}" type="presOf" srcId="{55E57EE5-CE59-41BA-9B11-8FCBA709D812}" destId="{5120C1BD-5452-4D00-BD0F-42DA6F5663EC}" srcOrd="1" destOrd="0" presId="urn:microsoft.com/office/officeart/2005/8/layout/cycle2"/>
    <dgm:cxn modelId="{3DD726CC-89FE-4600-8EB5-7A7091605230}" type="presOf" srcId="{251CDF59-9ED6-4927-8F10-CEFC83FEFB9F}" destId="{36AA5D77-910E-473E-9DF5-DB88D2843B4B}" srcOrd="0" destOrd="0" presId="urn:microsoft.com/office/officeart/2005/8/layout/cycle2"/>
    <dgm:cxn modelId="{4EB3BFCD-8D72-4301-96D0-A5A44FB8831C}" type="presOf" srcId="{37A4779A-C312-4F0C-9F81-2F980C645D10}" destId="{9B1D24ED-A39D-4FFA-9970-0A0172299D83}" srcOrd="0" destOrd="0" presId="urn:microsoft.com/office/officeart/2005/8/layout/cycle2"/>
    <dgm:cxn modelId="{D646BB82-E734-424D-8528-905A95D4D854}" type="presOf" srcId="{F74A3C22-861C-4212-81D7-E51BA80D2511}" destId="{04AB777F-E5C2-4385-8837-10282F7D340C}"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BA1FEB9E-4989-42B4-8712-70675C56C42F}" type="presParOf" srcId="{13A09362-7A6E-4CD2-A2DF-6733F3BBAE93}" destId="{EF062D3C-8E4C-486D-A9B3-F90266ACE030}" srcOrd="0" destOrd="0" presId="urn:microsoft.com/office/officeart/2005/8/layout/cycle2"/>
    <dgm:cxn modelId="{92331380-0E36-43B4-A9EF-510E9CB3FF58}" type="presParOf" srcId="{13A09362-7A6E-4CD2-A2DF-6733F3BBAE93}" destId="{1D744299-43C0-47A5-B886-E2D41C77D9ED}" srcOrd="1" destOrd="0" presId="urn:microsoft.com/office/officeart/2005/8/layout/cycle2"/>
    <dgm:cxn modelId="{DFEF3EF6-4C87-42FC-ADE2-F32AA4377162}" type="presParOf" srcId="{1D744299-43C0-47A5-B886-E2D41C77D9ED}" destId="{C3F47726-713F-47EB-999D-C7A9F8CE69A7}" srcOrd="0" destOrd="0" presId="urn:microsoft.com/office/officeart/2005/8/layout/cycle2"/>
    <dgm:cxn modelId="{DF7EFED2-7138-47E7-A394-149303944F51}" type="presParOf" srcId="{13A09362-7A6E-4CD2-A2DF-6733F3BBAE93}" destId="{9B1D24ED-A39D-4FFA-9970-0A0172299D83}" srcOrd="2" destOrd="0" presId="urn:microsoft.com/office/officeart/2005/8/layout/cycle2"/>
    <dgm:cxn modelId="{686F1BD3-1F5B-47CB-912A-A73F8A251AF8}" type="presParOf" srcId="{13A09362-7A6E-4CD2-A2DF-6733F3BBAE93}" destId="{20F76F1A-201D-46CA-BC5D-23606639ACB2}" srcOrd="3" destOrd="0" presId="urn:microsoft.com/office/officeart/2005/8/layout/cycle2"/>
    <dgm:cxn modelId="{3CC28227-ECA4-466E-85D2-A1B49C826AD7}" type="presParOf" srcId="{20F76F1A-201D-46CA-BC5D-23606639ACB2}" destId="{11B128CA-6381-410F-A12B-FCA13CDA70E8}" srcOrd="0" destOrd="0" presId="urn:microsoft.com/office/officeart/2005/8/layout/cycle2"/>
    <dgm:cxn modelId="{D34BC34B-A445-49CE-9654-D4D6B91194A7}" type="presParOf" srcId="{13A09362-7A6E-4CD2-A2DF-6733F3BBAE93}" destId="{36AA5D77-910E-473E-9DF5-DB88D2843B4B}" srcOrd="4" destOrd="0" presId="urn:microsoft.com/office/officeart/2005/8/layout/cycle2"/>
    <dgm:cxn modelId="{EEF25986-0D78-4D0A-8A67-DE1EFB163CA7}" type="presParOf" srcId="{13A09362-7A6E-4CD2-A2DF-6733F3BBAE93}" destId="{2141E115-A9DD-4EAB-B2F1-3B341FB0B8E7}" srcOrd="5" destOrd="0" presId="urn:microsoft.com/office/officeart/2005/8/layout/cycle2"/>
    <dgm:cxn modelId="{22064958-93EC-44CC-BFCF-A7341B85CCE8}" type="presParOf" srcId="{2141E115-A9DD-4EAB-B2F1-3B341FB0B8E7}" destId="{50D4B8E0-E319-4A4B-9E53-785ADF7A9030}" srcOrd="0" destOrd="0" presId="urn:microsoft.com/office/officeart/2005/8/layout/cycle2"/>
    <dgm:cxn modelId="{EA7A2BB9-93CE-49CB-A9B3-CA4A1365D589}" type="presParOf" srcId="{13A09362-7A6E-4CD2-A2DF-6733F3BBAE93}" destId="{2B9CBACA-3544-4F9B-83C4-751623B3B92A}" srcOrd="6" destOrd="0" presId="urn:microsoft.com/office/officeart/2005/8/layout/cycle2"/>
    <dgm:cxn modelId="{73AEEF0F-EE82-4CCD-ACC4-28B7FEA1BC34}" type="presParOf" srcId="{13A09362-7A6E-4CD2-A2DF-6733F3BBAE93}" destId="{C327E8F3-E32A-45CD-B2E9-F0CFCDED40DA}" srcOrd="7" destOrd="0" presId="urn:microsoft.com/office/officeart/2005/8/layout/cycle2"/>
    <dgm:cxn modelId="{EAEF24FC-C287-43AD-901F-FAA26EDFCF61}" type="presParOf" srcId="{C327E8F3-E32A-45CD-B2E9-F0CFCDED40DA}" destId="{668E69E0-9376-489B-AE87-2E08CF58C1B2}" srcOrd="0" destOrd="0" presId="urn:microsoft.com/office/officeart/2005/8/layout/cycle2"/>
    <dgm:cxn modelId="{6B49713D-B58D-4546-B019-B5115BA8EBD3}" type="presParOf" srcId="{13A09362-7A6E-4CD2-A2DF-6733F3BBAE93}" destId="{04AB777F-E5C2-4385-8837-10282F7D340C}" srcOrd="8" destOrd="0" presId="urn:microsoft.com/office/officeart/2005/8/layout/cycle2"/>
    <dgm:cxn modelId="{3F846C8C-AFF8-450E-8A0D-8D1E65E9EB2A}" type="presParOf" srcId="{13A09362-7A6E-4CD2-A2DF-6733F3BBAE93}" destId="{A7879377-A1AE-4C9F-A780-06EF86876E87}" srcOrd="9" destOrd="0" presId="urn:microsoft.com/office/officeart/2005/8/layout/cycle2"/>
    <dgm:cxn modelId="{3ED3CB4E-1799-46B9-AAC8-4DC101C7DD61}" type="presParOf" srcId="{A7879377-A1AE-4C9F-A780-06EF86876E87}" destId="{CE806167-12F4-4373-8462-4555E0856450}" srcOrd="0" destOrd="0" presId="urn:microsoft.com/office/officeart/2005/8/layout/cycle2"/>
    <dgm:cxn modelId="{DDCB8DFC-700A-4DCC-9133-F8C1CFF1E70F}" type="presParOf" srcId="{13A09362-7A6E-4CD2-A2DF-6733F3BBAE93}" destId="{9DEE8CAB-823E-4C28-A225-A54EAB0C0651}" srcOrd="10" destOrd="0" presId="urn:microsoft.com/office/officeart/2005/8/layout/cycle2"/>
    <dgm:cxn modelId="{4493AE93-B66E-42E7-B453-A8B63BFDE225}" type="presParOf" srcId="{13A09362-7A6E-4CD2-A2DF-6733F3BBAE93}" destId="{4EF1BDFB-2EFE-4474-AAEC-428CA5F9038C}" srcOrd="11" destOrd="0" presId="urn:microsoft.com/office/officeart/2005/8/layout/cycle2"/>
    <dgm:cxn modelId="{C7E5D95A-3690-43C4-8D72-A89353EA45CC}"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75AC1CA2-01DD-4B3B-9E03-31AC40EE6846}" type="presOf" srcId="{F995A955-AC85-473E-94AB-601D38E31979}" destId="{11B128CA-6381-410F-A12B-FCA13CDA70E8}" srcOrd="1" destOrd="0" presId="urn:microsoft.com/office/officeart/2005/8/layout/cycle2"/>
    <dgm:cxn modelId="{0D3EBF0B-C0DD-4C18-936D-25F394BC29A9}" type="presOf" srcId="{BF2499FF-CE45-47B4-94BE-1FEE9B99E6E4}" destId="{CE806167-12F4-4373-8462-4555E0856450}" srcOrd="1" destOrd="0" presId="urn:microsoft.com/office/officeart/2005/8/layout/cycle2"/>
    <dgm:cxn modelId="{E2DCCA64-51CC-44BD-832D-DF3908984A8E}" type="presOf" srcId="{55E57EE5-CE59-41BA-9B11-8FCBA709D812}" destId="{4EF1BDFB-2EFE-4474-AAEC-428CA5F9038C}" srcOrd="0" destOrd="0" presId="urn:microsoft.com/office/officeart/2005/8/layout/cycle2"/>
    <dgm:cxn modelId="{ED1B8804-2918-4360-B056-4687DB886A9F}" type="presOf" srcId="{725D3538-EEC2-42C0-A1CC-D183B5C228AE}" destId="{13A09362-7A6E-4CD2-A2DF-6733F3BBAE93}" srcOrd="0" destOrd="0" presId="urn:microsoft.com/office/officeart/2005/8/layout/cycle2"/>
    <dgm:cxn modelId="{56638462-9A4A-4DE0-B28A-68D221B3A795}" type="presOf" srcId="{0FCB305A-E5E0-4EF6-B356-53AD4C35C7F6}" destId="{C327E8F3-E32A-45CD-B2E9-F0CFCDED40DA}" srcOrd="0" destOrd="0" presId="urn:microsoft.com/office/officeart/2005/8/layout/cycle2"/>
    <dgm:cxn modelId="{FE6DA394-1CB3-485E-9086-041BF9F1A62F}" type="presOf" srcId="{37A4779A-C312-4F0C-9F81-2F980C645D10}" destId="{9B1D24ED-A39D-4FFA-9970-0A0172299D83}" srcOrd="0" destOrd="0" presId="urn:microsoft.com/office/officeart/2005/8/layout/cycle2"/>
    <dgm:cxn modelId="{A4E33F8C-CDAC-423F-8B70-C455D5CEA408}" type="presOf" srcId="{0FCB305A-E5E0-4EF6-B356-53AD4C35C7F6}" destId="{668E69E0-9376-489B-AE87-2E08CF58C1B2}"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A0900B95-F3F6-4549-9541-6F116866128B}" srcId="{725D3538-EEC2-42C0-A1CC-D183B5C228AE}" destId="{F74A3C22-861C-4212-81D7-E51BA80D2511}" srcOrd="4" destOrd="0" parTransId="{A62911C5-AA6A-447B-9649-1E5AA4DF3BA4}" sibTransId="{BF2499FF-CE45-47B4-94BE-1FEE9B99E6E4}"/>
    <dgm:cxn modelId="{E041333A-0AE0-445F-ADB2-9C44111B7BDF}" type="presOf" srcId="{B8D01CEB-4C07-4C50-B977-1B8A26EF90F5}" destId="{50D4B8E0-E319-4A4B-9E53-785ADF7A9030}" srcOrd="1" destOrd="0" presId="urn:microsoft.com/office/officeart/2005/8/layout/cycle2"/>
    <dgm:cxn modelId="{9EDB3E88-4961-42AC-89FB-D18F30C53058}" type="presOf" srcId="{BF2499FF-CE45-47B4-94BE-1FEE9B99E6E4}" destId="{A7879377-A1AE-4C9F-A780-06EF86876E87}" srcOrd="0" destOrd="0" presId="urn:microsoft.com/office/officeart/2005/8/layout/cycle2"/>
    <dgm:cxn modelId="{50B2B17E-6823-49F3-A401-ECB0F865F749}" type="presOf" srcId="{6DD83966-BB43-43FE-B361-0B8738273F50}" destId="{EF062D3C-8E4C-486D-A9B3-F90266ACE030}"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8AC2E91D-ABC3-4FB1-A362-858990171E8A}" type="presOf" srcId="{F74A3C22-861C-4212-81D7-E51BA80D2511}" destId="{04AB777F-E5C2-4385-8837-10282F7D340C}" srcOrd="0" destOrd="0" presId="urn:microsoft.com/office/officeart/2005/8/layout/cycle2"/>
    <dgm:cxn modelId="{08FE379B-BB79-4617-84E7-A76B25E5E0A3}" type="presOf" srcId="{B8D01CEB-4C07-4C50-B977-1B8A26EF90F5}" destId="{2141E115-A9DD-4EAB-B2F1-3B341FB0B8E7}"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EC5BA9DD-B8DA-4750-AA44-915D03F7309D}" type="presOf" srcId="{D335A245-B05E-4A9C-B3F3-641E4D380D0C}" destId="{1D744299-43C0-47A5-B886-E2D41C77D9ED}"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0EA356C8-1038-4819-A1BD-9FB8C3BF067D}" srcId="{725D3538-EEC2-42C0-A1CC-D183B5C228AE}" destId="{37A4779A-C312-4F0C-9F81-2F980C645D10}" srcOrd="1" destOrd="0" parTransId="{70CC5C99-2368-4599-8EB5-9086F32C5D65}" sibTransId="{F995A955-AC85-473E-94AB-601D38E31979}"/>
    <dgm:cxn modelId="{94DD42A7-6636-4BB7-A387-0216E25014B1}" type="presOf" srcId="{C7D216D7-0A1C-4F27-9C21-291AC127724E}" destId="{9DEE8CAB-823E-4C28-A225-A54EAB0C0651}" srcOrd="0" destOrd="0" presId="urn:microsoft.com/office/officeart/2005/8/layout/cycle2"/>
    <dgm:cxn modelId="{8EA206F7-38ED-4FB0-8A0A-72141DF30E85}" type="presOf" srcId="{D335A245-B05E-4A9C-B3F3-641E4D380D0C}" destId="{C3F47726-713F-47EB-999D-C7A9F8CE69A7}" srcOrd="1" destOrd="0" presId="urn:microsoft.com/office/officeart/2005/8/layout/cycle2"/>
    <dgm:cxn modelId="{6AC0119F-B3F8-4217-960E-64FEE132A15E}" type="presOf" srcId="{251CDF59-9ED6-4927-8F10-CEFC83FEFB9F}" destId="{36AA5D77-910E-473E-9DF5-DB88D2843B4B}" srcOrd="0" destOrd="0" presId="urn:microsoft.com/office/officeart/2005/8/layout/cycle2"/>
    <dgm:cxn modelId="{4FD3C1FE-E12C-4BF3-970B-56C1168D0A35}" type="presOf" srcId="{B12BC0E2-5653-4807-8E5A-A9E639994138}" destId="{2B9CBACA-3544-4F9B-83C4-751623B3B92A}" srcOrd="0" destOrd="0" presId="urn:microsoft.com/office/officeart/2005/8/layout/cycle2"/>
    <dgm:cxn modelId="{D873DEB5-DC00-46CE-BE53-021DE9525546}" type="presOf" srcId="{55E57EE5-CE59-41BA-9B11-8FCBA709D812}" destId="{5120C1BD-5452-4D00-BD0F-42DA6F5663EC}" srcOrd="1" destOrd="0" presId="urn:microsoft.com/office/officeart/2005/8/layout/cycle2"/>
    <dgm:cxn modelId="{83A30C22-0B34-45F0-89C5-A5CBD73C9274}" type="presOf" srcId="{F995A955-AC85-473E-94AB-601D38E31979}" destId="{20F76F1A-201D-46CA-BC5D-23606639ACB2}" srcOrd="0" destOrd="0" presId="urn:microsoft.com/office/officeart/2005/8/layout/cycle2"/>
    <dgm:cxn modelId="{EFD7890B-0492-41F1-98D1-00BDE216A7ED}" type="presParOf" srcId="{13A09362-7A6E-4CD2-A2DF-6733F3BBAE93}" destId="{EF062D3C-8E4C-486D-A9B3-F90266ACE030}" srcOrd="0" destOrd="0" presId="urn:microsoft.com/office/officeart/2005/8/layout/cycle2"/>
    <dgm:cxn modelId="{38C09F8A-05E3-4587-8FFA-22C6BA3DE403}" type="presParOf" srcId="{13A09362-7A6E-4CD2-A2DF-6733F3BBAE93}" destId="{1D744299-43C0-47A5-B886-E2D41C77D9ED}" srcOrd="1" destOrd="0" presId="urn:microsoft.com/office/officeart/2005/8/layout/cycle2"/>
    <dgm:cxn modelId="{5AA3E93D-38FB-4896-A007-ED433F03AFC9}" type="presParOf" srcId="{1D744299-43C0-47A5-B886-E2D41C77D9ED}" destId="{C3F47726-713F-47EB-999D-C7A9F8CE69A7}" srcOrd="0" destOrd="0" presId="urn:microsoft.com/office/officeart/2005/8/layout/cycle2"/>
    <dgm:cxn modelId="{959BD1E2-D4E9-4203-B036-BBDB72EC4095}" type="presParOf" srcId="{13A09362-7A6E-4CD2-A2DF-6733F3BBAE93}" destId="{9B1D24ED-A39D-4FFA-9970-0A0172299D83}" srcOrd="2" destOrd="0" presId="urn:microsoft.com/office/officeart/2005/8/layout/cycle2"/>
    <dgm:cxn modelId="{A741DEC0-7D46-47D1-A0F3-2B4F94A34F56}" type="presParOf" srcId="{13A09362-7A6E-4CD2-A2DF-6733F3BBAE93}" destId="{20F76F1A-201D-46CA-BC5D-23606639ACB2}" srcOrd="3" destOrd="0" presId="urn:microsoft.com/office/officeart/2005/8/layout/cycle2"/>
    <dgm:cxn modelId="{291A34FC-7952-4E10-ADE2-494044C579B6}" type="presParOf" srcId="{20F76F1A-201D-46CA-BC5D-23606639ACB2}" destId="{11B128CA-6381-410F-A12B-FCA13CDA70E8}" srcOrd="0" destOrd="0" presId="urn:microsoft.com/office/officeart/2005/8/layout/cycle2"/>
    <dgm:cxn modelId="{B39324EC-3EEB-4688-AEB2-DB85E2944CA8}" type="presParOf" srcId="{13A09362-7A6E-4CD2-A2DF-6733F3BBAE93}" destId="{36AA5D77-910E-473E-9DF5-DB88D2843B4B}" srcOrd="4" destOrd="0" presId="urn:microsoft.com/office/officeart/2005/8/layout/cycle2"/>
    <dgm:cxn modelId="{4D6D3447-8F80-4E5C-B6D1-7CF8EF565376}" type="presParOf" srcId="{13A09362-7A6E-4CD2-A2DF-6733F3BBAE93}" destId="{2141E115-A9DD-4EAB-B2F1-3B341FB0B8E7}" srcOrd="5" destOrd="0" presId="urn:microsoft.com/office/officeart/2005/8/layout/cycle2"/>
    <dgm:cxn modelId="{78150EFC-996D-42E6-A3E6-F3D7BAE1060A}" type="presParOf" srcId="{2141E115-A9DD-4EAB-B2F1-3B341FB0B8E7}" destId="{50D4B8E0-E319-4A4B-9E53-785ADF7A9030}" srcOrd="0" destOrd="0" presId="urn:microsoft.com/office/officeart/2005/8/layout/cycle2"/>
    <dgm:cxn modelId="{6AB29292-BE52-4552-AC3F-51D1233A8290}" type="presParOf" srcId="{13A09362-7A6E-4CD2-A2DF-6733F3BBAE93}" destId="{2B9CBACA-3544-4F9B-83C4-751623B3B92A}" srcOrd="6" destOrd="0" presId="urn:microsoft.com/office/officeart/2005/8/layout/cycle2"/>
    <dgm:cxn modelId="{7ECC024D-62A6-44FF-A746-76355D0A0A80}" type="presParOf" srcId="{13A09362-7A6E-4CD2-A2DF-6733F3BBAE93}" destId="{C327E8F3-E32A-45CD-B2E9-F0CFCDED40DA}" srcOrd="7" destOrd="0" presId="urn:microsoft.com/office/officeart/2005/8/layout/cycle2"/>
    <dgm:cxn modelId="{EA4258D9-33EB-4619-9EC4-5B7832C68581}" type="presParOf" srcId="{C327E8F3-E32A-45CD-B2E9-F0CFCDED40DA}" destId="{668E69E0-9376-489B-AE87-2E08CF58C1B2}" srcOrd="0" destOrd="0" presId="urn:microsoft.com/office/officeart/2005/8/layout/cycle2"/>
    <dgm:cxn modelId="{8CE0F1BA-D233-42C9-881A-9CE24A3C7C08}" type="presParOf" srcId="{13A09362-7A6E-4CD2-A2DF-6733F3BBAE93}" destId="{04AB777F-E5C2-4385-8837-10282F7D340C}" srcOrd="8" destOrd="0" presId="urn:microsoft.com/office/officeart/2005/8/layout/cycle2"/>
    <dgm:cxn modelId="{70E462EA-373B-457A-9CF0-EA583CCF7B88}" type="presParOf" srcId="{13A09362-7A6E-4CD2-A2DF-6733F3BBAE93}" destId="{A7879377-A1AE-4C9F-A780-06EF86876E87}" srcOrd="9" destOrd="0" presId="urn:microsoft.com/office/officeart/2005/8/layout/cycle2"/>
    <dgm:cxn modelId="{8344B918-69D1-4078-A0EF-9070588B6565}" type="presParOf" srcId="{A7879377-A1AE-4C9F-A780-06EF86876E87}" destId="{CE806167-12F4-4373-8462-4555E0856450}" srcOrd="0" destOrd="0" presId="urn:microsoft.com/office/officeart/2005/8/layout/cycle2"/>
    <dgm:cxn modelId="{C3D86A1E-7A88-4558-9322-FD3BACE7D71C}" type="presParOf" srcId="{13A09362-7A6E-4CD2-A2DF-6733F3BBAE93}" destId="{9DEE8CAB-823E-4C28-A225-A54EAB0C0651}" srcOrd="10" destOrd="0" presId="urn:microsoft.com/office/officeart/2005/8/layout/cycle2"/>
    <dgm:cxn modelId="{F48E6BF7-8EE6-45D5-91FC-D53219E63F91}" type="presParOf" srcId="{13A09362-7A6E-4CD2-A2DF-6733F3BBAE93}" destId="{4EF1BDFB-2EFE-4474-AAEC-428CA5F9038C}" srcOrd="11" destOrd="0" presId="urn:microsoft.com/office/officeart/2005/8/layout/cycle2"/>
    <dgm:cxn modelId="{44BB9729-5F7A-4DC1-8A6F-0A0EFC0AEA67}"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8AEE4FB-C335-4982-B8BB-CE65942290BF}" type="presOf" srcId="{55E57EE5-CE59-41BA-9B11-8FCBA709D812}" destId="{4EF1BDFB-2EFE-4474-AAEC-428CA5F9038C}" srcOrd="0" destOrd="0" presId="urn:microsoft.com/office/officeart/2005/8/layout/cycle2"/>
    <dgm:cxn modelId="{ECEB8DF4-C04E-43BF-B2C0-A4D7CDB6885C}" type="presOf" srcId="{B12BC0E2-5653-4807-8E5A-A9E639994138}" destId="{2B9CBACA-3544-4F9B-83C4-751623B3B92A}"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0DBD7BF3-A0A4-4191-B07C-2DD9AD654D97}" type="presOf" srcId="{BF2499FF-CE45-47B4-94BE-1FEE9B99E6E4}" destId="{A7879377-A1AE-4C9F-A780-06EF86876E87}" srcOrd="0" destOrd="0" presId="urn:microsoft.com/office/officeart/2005/8/layout/cycle2"/>
    <dgm:cxn modelId="{AE955268-FC2F-430B-8A51-952D2B0C33FA}" type="presOf" srcId="{B8D01CEB-4C07-4C50-B977-1B8A26EF90F5}" destId="{50D4B8E0-E319-4A4B-9E53-785ADF7A9030}" srcOrd="1" destOrd="0" presId="urn:microsoft.com/office/officeart/2005/8/layout/cycle2"/>
    <dgm:cxn modelId="{EFADFB08-2064-4038-A067-29F5E0BEAE57}" type="presOf" srcId="{0FCB305A-E5E0-4EF6-B356-53AD4C35C7F6}" destId="{C327E8F3-E32A-45CD-B2E9-F0CFCDED40DA}"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47A51790-E375-43AE-BB71-AD10D1A273DF}" type="presOf" srcId="{0FCB305A-E5E0-4EF6-B356-53AD4C35C7F6}" destId="{668E69E0-9376-489B-AE87-2E08CF58C1B2}" srcOrd="1" destOrd="0" presId="urn:microsoft.com/office/officeart/2005/8/layout/cycle2"/>
    <dgm:cxn modelId="{9F9E28DF-5D15-4693-BB8B-AA7ED877C355}" type="presOf" srcId="{251CDF59-9ED6-4927-8F10-CEFC83FEFB9F}" destId="{36AA5D77-910E-473E-9DF5-DB88D2843B4B}" srcOrd="0" destOrd="0" presId="urn:microsoft.com/office/officeart/2005/8/layout/cycle2"/>
    <dgm:cxn modelId="{754EB76C-2F18-4FD3-AB20-DC93EB6C10D7}" type="presOf" srcId="{725D3538-EEC2-42C0-A1CC-D183B5C228AE}" destId="{13A09362-7A6E-4CD2-A2DF-6733F3BBAE93}" srcOrd="0" destOrd="0" presId="urn:microsoft.com/office/officeart/2005/8/layout/cycle2"/>
    <dgm:cxn modelId="{99F750CD-EECB-4AB2-9E9C-472580BB0881}" type="presOf" srcId="{F995A955-AC85-473E-94AB-601D38E31979}" destId="{20F76F1A-201D-46CA-BC5D-23606639ACB2}"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09CE1A39-CD13-48FD-B32B-D5FECA7932E4}" type="presOf" srcId="{B8D01CEB-4C07-4C50-B977-1B8A26EF90F5}" destId="{2141E115-A9DD-4EAB-B2F1-3B341FB0B8E7}" srcOrd="0" destOrd="0" presId="urn:microsoft.com/office/officeart/2005/8/layout/cycle2"/>
    <dgm:cxn modelId="{2AF18408-5463-4DA6-A031-5EA7F482005C}" type="presOf" srcId="{F995A955-AC85-473E-94AB-601D38E31979}" destId="{11B128CA-6381-410F-A12B-FCA13CDA70E8}" srcOrd="1" destOrd="0" presId="urn:microsoft.com/office/officeart/2005/8/layout/cycle2"/>
    <dgm:cxn modelId="{D3555CB9-3BF7-4A99-9190-445EA4F3C580}" type="presOf" srcId="{37A4779A-C312-4F0C-9F81-2F980C645D10}" destId="{9B1D24ED-A39D-4FFA-9970-0A0172299D83}" srcOrd="0" destOrd="0" presId="urn:microsoft.com/office/officeart/2005/8/layout/cycle2"/>
    <dgm:cxn modelId="{23B5573F-B658-4360-B7E6-A7937E93B593}" type="presOf" srcId="{55E57EE5-CE59-41BA-9B11-8FCBA709D812}" destId="{5120C1BD-5452-4D00-BD0F-42DA6F5663EC}" srcOrd="1" destOrd="0" presId="urn:microsoft.com/office/officeart/2005/8/layout/cycle2"/>
    <dgm:cxn modelId="{A6CA7C74-0112-4FC8-BEF8-E88933B41661}" type="presOf" srcId="{6DD83966-BB43-43FE-B361-0B8738273F50}" destId="{EF062D3C-8E4C-486D-A9B3-F90266ACE030}" srcOrd="0" destOrd="0" presId="urn:microsoft.com/office/officeart/2005/8/layout/cycle2"/>
    <dgm:cxn modelId="{42E4B916-3656-4AE0-8A06-07EE385DEFC4}" type="presOf" srcId="{BF2499FF-CE45-47B4-94BE-1FEE9B99E6E4}" destId="{CE806167-12F4-4373-8462-4555E0856450}" srcOrd="1" destOrd="0" presId="urn:microsoft.com/office/officeart/2005/8/layout/cycle2"/>
    <dgm:cxn modelId="{86F72920-D664-43CB-897E-87571444C190}" type="presOf" srcId="{D335A245-B05E-4A9C-B3F3-641E4D380D0C}" destId="{C3F47726-713F-47EB-999D-C7A9F8CE69A7}" srcOrd="1" destOrd="0" presId="urn:microsoft.com/office/officeart/2005/8/layout/cycle2"/>
    <dgm:cxn modelId="{8FFC1E3E-4346-443C-B312-F10CDF8CFDB6}" type="presOf" srcId="{D335A245-B05E-4A9C-B3F3-641E4D380D0C}" destId="{1D744299-43C0-47A5-B886-E2D41C77D9ED}" srcOrd="0" destOrd="0" presId="urn:microsoft.com/office/officeart/2005/8/layout/cycle2"/>
    <dgm:cxn modelId="{B51156D6-648E-40C5-AB6D-042987565BA1}" type="presOf" srcId="{F74A3C22-861C-4212-81D7-E51BA80D2511}" destId="{04AB777F-E5C2-4385-8837-10282F7D340C}" srcOrd="0" destOrd="0" presId="urn:microsoft.com/office/officeart/2005/8/layout/cycle2"/>
    <dgm:cxn modelId="{BD120EDA-6667-4AC1-9671-459028322BA9}" type="presOf" srcId="{C7D216D7-0A1C-4F27-9C21-291AC127724E}" destId="{9DEE8CAB-823E-4C28-A225-A54EAB0C0651}" srcOrd="0" destOrd="0" presId="urn:microsoft.com/office/officeart/2005/8/layout/cycle2"/>
    <dgm:cxn modelId="{E79901ED-D9A9-4F02-A365-C0D3898B4A13}" type="presParOf" srcId="{13A09362-7A6E-4CD2-A2DF-6733F3BBAE93}" destId="{EF062D3C-8E4C-486D-A9B3-F90266ACE030}" srcOrd="0" destOrd="0" presId="urn:microsoft.com/office/officeart/2005/8/layout/cycle2"/>
    <dgm:cxn modelId="{1536C26E-8A25-42A6-B10F-A57F878007E1}" type="presParOf" srcId="{13A09362-7A6E-4CD2-A2DF-6733F3BBAE93}" destId="{1D744299-43C0-47A5-B886-E2D41C77D9ED}" srcOrd="1" destOrd="0" presId="urn:microsoft.com/office/officeart/2005/8/layout/cycle2"/>
    <dgm:cxn modelId="{5D95635B-A171-40EC-9619-64A73C0B839A}" type="presParOf" srcId="{1D744299-43C0-47A5-B886-E2D41C77D9ED}" destId="{C3F47726-713F-47EB-999D-C7A9F8CE69A7}" srcOrd="0" destOrd="0" presId="urn:microsoft.com/office/officeart/2005/8/layout/cycle2"/>
    <dgm:cxn modelId="{EF679958-9A85-4D2B-931E-D1E3D26D9EAC}" type="presParOf" srcId="{13A09362-7A6E-4CD2-A2DF-6733F3BBAE93}" destId="{9B1D24ED-A39D-4FFA-9970-0A0172299D83}" srcOrd="2" destOrd="0" presId="urn:microsoft.com/office/officeart/2005/8/layout/cycle2"/>
    <dgm:cxn modelId="{0E9694A9-BB56-47A6-9C7E-290227EC6041}" type="presParOf" srcId="{13A09362-7A6E-4CD2-A2DF-6733F3BBAE93}" destId="{20F76F1A-201D-46CA-BC5D-23606639ACB2}" srcOrd="3" destOrd="0" presId="urn:microsoft.com/office/officeart/2005/8/layout/cycle2"/>
    <dgm:cxn modelId="{2540BBD7-DF0A-4A4B-8524-944BE8872CE0}" type="presParOf" srcId="{20F76F1A-201D-46CA-BC5D-23606639ACB2}" destId="{11B128CA-6381-410F-A12B-FCA13CDA70E8}" srcOrd="0" destOrd="0" presId="urn:microsoft.com/office/officeart/2005/8/layout/cycle2"/>
    <dgm:cxn modelId="{62BC0492-3A3D-41BF-B352-7DAE227CEAD4}" type="presParOf" srcId="{13A09362-7A6E-4CD2-A2DF-6733F3BBAE93}" destId="{36AA5D77-910E-473E-9DF5-DB88D2843B4B}" srcOrd="4" destOrd="0" presId="urn:microsoft.com/office/officeart/2005/8/layout/cycle2"/>
    <dgm:cxn modelId="{AB5102AA-0CAB-4A26-A27E-ABD16A2CE67B}" type="presParOf" srcId="{13A09362-7A6E-4CD2-A2DF-6733F3BBAE93}" destId="{2141E115-A9DD-4EAB-B2F1-3B341FB0B8E7}" srcOrd="5" destOrd="0" presId="urn:microsoft.com/office/officeart/2005/8/layout/cycle2"/>
    <dgm:cxn modelId="{8168CBEC-89CC-4287-9499-18DA4B9C45D8}" type="presParOf" srcId="{2141E115-A9DD-4EAB-B2F1-3B341FB0B8E7}" destId="{50D4B8E0-E319-4A4B-9E53-785ADF7A9030}" srcOrd="0" destOrd="0" presId="urn:microsoft.com/office/officeart/2005/8/layout/cycle2"/>
    <dgm:cxn modelId="{0E3A886F-58D4-4CFF-B786-A650A09CF928}" type="presParOf" srcId="{13A09362-7A6E-4CD2-A2DF-6733F3BBAE93}" destId="{2B9CBACA-3544-4F9B-83C4-751623B3B92A}" srcOrd="6" destOrd="0" presId="urn:microsoft.com/office/officeart/2005/8/layout/cycle2"/>
    <dgm:cxn modelId="{16364835-5A15-4A67-AA4E-5F39D82619F5}" type="presParOf" srcId="{13A09362-7A6E-4CD2-A2DF-6733F3BBAE93}" destId="{C327E8F3-E32A-45CD-B2E9-F0CFCDED40DA}" srcOrd="7" destOrd="0" presId="urn:microsoft.com/office/officeart/2005/8/layout/cycle2"/>
    <dgm:cxn modelId="{7A9092BD-C58D-4331-87DF-B65484886272}" type="presParOf" srcId="{C327E8F3-E32A-45CD-B2E9-F0CFCDED40DA}" destId="{668E69E0-9376-489B-AE87-2E08CF58C1B2}" srcOrd="0" destOrd="0" presId="urn:microsoft.com/office/officeart/2005/8/layout/cycle2"/>
    <dgm:cxn modelId="{7028D225-C84D-43B8-B541-E581ADE0D25B}" type="presParOf" srcId="{13A09362-7A6E-4CD2-A2DF-6733F3BBAE93}" destId="{04AB777F-E5C2-4385-8837-10282F7D340C}" srcOrd="8" destOrd="0" presId="urn:microsoft.com/office/officeart/2005/8/layout/cycle2"/>
    <dgm:cxn modelId="{C4B26588-E708-4FCD-B145-A12D2DA8FD17}" type="presParOf" srcId="{13A09362-7A6E-4CD2-A2DF-6733F3BBAE93}" destId="{A7879377-A1AE-4C9F-A780-06EF86876E87}" srcOrd="9" destOrd="0" presId="urn:microsoft.com/office/officeart/2005/8/layout/cycle2"/>
    <dgm:cxn modelId="{9A1BFE40-A298-4075-9E48-C17BB469C915}" type="presParOf" srcId="{A7879377-A1AE-4C9F-A780-06EF86876E87}" destId="{CE806167-12F4-4373-8462-4555E0856450}" srcOrd="0" destOrd="0" presId="urn:microsoft.com/office/officeart/2005/8/layout/cycle2"/>
    <dgm:cxn modelId="{2AD1D057-C972-4BB5-B405-389D63A5B5F3}" type="presParOf" srcId="{13A09362-7A6E-4CD2-A2DF-6733F3BBAE93}" destId="{9DEE8CAB-823E-4C28-A225-A54EAB0C0651}" srcOrd="10" destOrd="0" presId="urn:microsoft.com/office/officeart/2005/8/layout/cycle2"/>
    <dgm:cxn modelId="{F39CCAA0-A672-4783-9FA1-E00C90A41D82}" type="presParOf" srcId="{13A09362-7A6E-4CD2-A2DF-6733F3BBAE93}" destId="{4EF1BDFB-2EFE-4474-AAEC-428CA5F9038C}" srcOrd="11" destOrd="0" presId="urn:microsoft.com/office/officeart/2005/8/layout/cycle2"/>
    <dgm:cxn modelId="{63E600D2-F07F-41C6-B8F7-CB31AA47B77B}"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tx1">
            <a:lumMod val="50000"/>
            <a:lumOff val="50000"/>
          </a:schemeClr>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B07EB5EE-5664-4FDF-B6CF-3AE9352D2B98}" type="presOf" srcId="{C7D216D7-0A1C-4F27-9C21-291AC127724E}" destId="{9DEE8CAB-823E-4C28-A225-A54EAB0C0651}" srcOrd="0" destOrd="0" presId="urn:microsoft.com/office/officeart/2005/8/layout/cycle2"/>
    <dgm:cxn modelId="{C84A6BC9-8A39-4E7A-AAFC-F2E1EA5A1B5E}" type="presOf" srcId="{F995A955-AC85-473E-94AB-601D38E31979}" destId="{11B128CA-6381-410F-A12B-FCA13CDA70E8}" srcOrd="1" destOrd="0" presId="urn:microsoft.com/office/officeart/2005/8/layout/cycle2"/>
    <dgm:cxn modelId="{AFCB7537-B8F2-44BD-B197-C03A46F85723}" type="presOf" srcId="{BF2499FF-CE45-47B4-94BE-1FEE9B99E6E4}" destId="{A7879377-A1AE-4C9F-A780-06EF86876E87}" srcOrd="0" destOrd="0" presId="urn:microsoft.com/office/officeart/2005/8/layout/cycle2"/>
    <dgm:cxn modelId="{9AAD0590-DE42-47A3-AB93-6E8EBF87F231}" type="presOf" srcId="{F995A955-AC85-473E-94AB-601D38E31979}" destId="{20F76F1A-201D-46CA-BC5D-23606639ACB2}"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759A41C9-B744-4783-B9E8-BA4283D868E1}" srcId="{725D3538-EEC2-42C0-A1CC-D183B5C228AE}" destId="{C7D216D7-0A1C-4F27-9C21-291AC127724E}" srcOrd="5" destOrd="0" parTransId="{2D6A8ECF-53E1-43F2-B8EC-0A9824137791}" sibTransId="{55E57EE5-CE59-41BA-9B11-8FCBA709D812}"/>
    <dgm:cxn modelId="{6D108F47-ACAE-4027-8AC8-4F6ED1A838E5}" type="presOf" srcId="{251CDF59-9ED6-4927-8F10-CEFC83FEFB9F}" destId="{36AA5D77-910E-473E-9DF5-DB88D2843B4B}" srcOrd="0" destOrd="0" presId="urn:microsoft.com/office/officeart/2005/8/layout/cycle2"/>
    <dgm:cxn modelId="{29AF4695-9BC9-4BAD-A3AD-113EA0239278}" type="presOf" srcId="{B8D01CEB-4C07-4C50-B977-1B8A26EF90F5}" destId="{50D4B8E0-E319-4A4B-9E53-785ADF7A9030}" srcOrd="1" destOrd="0" presId="urn:microsoft.com/office/officeart/2005/8/layout/cycle2"/>
    <dgm:cxn modelId="{D3CAE082-E70B-4E9A-927F-AB731D8F8C9C}" type="presOf" srcId="{6DD83966-BB43-43FE-B361-0B8738273F50}" destId="{EF062D3C-8E4C-486D-A9B3-F90266ACE030}" srcOrd="0" destOrd="0" presId="urn:microsoft.com/office/officeart/2005/8/layout/cycle2"/>
    <dgm:cxn modelId="{852EB247-DDD8-4CA4-84C7-01EC2AC278C9}" type="presOf" srcId="{0FCB305A-E5E0-4EF6-B356-53AD4C35C7F6}" destId="{C327E8F3-E32A-45CD-B2E9-F0CFCDED40DA}" srcOrd="0" destOrd="0" presId="urn:microsoft.com/office/officeart/2005/8/layout/cycle2"/>
    <dgm:cxn modelId="{82763EBF-98BE-4026-B8B7-B7ACE7ED1A0C}" type="presOf" srcId="{F74A3C22-861C-4212-81D7-E51BA80D2511}" destId="{04AB777F-E5C2-4385-8837-10282F7D340C}" srcOrd="0" destOrd="0" presId="urn:microsoft.com/office/officeart/2005/8/layout/cycle2"/>
    <dgm:cxn modelId="{FE8A5076-1BE1-4C37-84B8-BB5B21C90200}" type="presOf" srcId="{725D3538-EEC2-42C0-A1CC-D183B5C228AE}" destId="{13A09362-7A6E-4CD2-A2DF-6733F3BBAE93}"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80A339B7-AF57-4F71-8F3E-969C97A6A7FC}" type="presOf" srcId="{D335A245-B05E-4A9C-B3F3-641E4D380D0C}" destId="{C3F47726-713F-47EB-999D-C7A9F8CE69A7}" srcOrd="1" destOrd="0" presId="urn:microsoft.com/office/officeart/2005/8/layout/cycle2"/>
    <dgm:cxn modelId="{A7E66EC6-B873-4701-9112-0C3C0878C5D8}" type="presOf" srcId="{55E57EE5-CE59-41BA-9B11-8FCBA709D812}" destId="{4EF1BDFB-2EFE-4474-AAEC-428CA5F9038C}" srcOrd="0" destOrd="0" presId="urn:microsoft.com/office/officeart/2005/8/layout/cycle2"/>
    <dgm:cxn modelId="{43977570-638D-40BA-ADDF-7143F92D189D}" type="presOf" srcId="{B8D01CEB-4C07-4C50-B977-1B8A26EF90F5}" destId="{2141E115-A9DD-4EAB-B2F1-3B341FB0B8E7}"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D941DA27-54C7-4772-A428-25127909487F}" type="presOf" srcId="{B12BC0E2-5653-4807-8E5A-A9E639994138}" destId="{2B9CBACA-3544-4F9B-83C4-751623B3B92A}" srcOrd="0" destOrd="0" presId="urn:microsoft.com/office/officeart/2005/8/layout/cycle2"/>
    <dgm:cxn modelId="{9EF21CEF-9FE0-4F1C-90EF-C63C4998B7E3}" type="presOf" srcId="{D335A245-B05E-4A9C-B3F3-641E4D380D0C}" destId="{1D744299-43C0-47A5-B886-E2D41C77D9ED}" srcOrd="0" destOrd="0" presId="urn:microsoft.com/office/officeart/2005/8/layout/cycle2"/>
    <dgm:cxn modelId="{EE830A74-E58E-45D8-9344-DB06E4A2ACE4}" type="presOf" srcId="{37A4779A-C312-4F0C-9F81-2F980C645D10}" destId="{9B1D24ED-A39D-4FFA-9970-0A0172299D83}" srcOrd="0" destOrd="0" presId="urn:microsoft.com/office/officeart/2005/8/layout/cycle2"/>
    <dgm:cxn modelId="{9FA86FB6-F88E-4CCA-BCFA-1FAA98EC3B79}" type="presOf" srcId="{BF2499FF-CE45-47B4-94BE-1FEE9B99E6E4}" destId="{CE806167-12F4-4373-8462-4555E0856450}"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A52976C8-EC36-4903-9ABA-E844403D6D63}" type="presOf" srcId="{0FCB305A-E5E0-4EF6-B356-53AD4C35C7F6}" destId="{668E69E0-9376-489B-AE87-2E08CF58C1B2}" srcOrd="1" destOrd="0" presId="urn:microsoft.com/office/officeart/2005/8/layout/cycle2"/>
    <dgm:cxn modelId="{1B7C00B4-0A60-4C99-BC39-32F3D9756A07}" type="presOf" srcId="{55E57EE5-CE59-41BA-9B11-8FCBA709D812}" destId="{5120C1BD-5452-4D00-BD0F-42DA6F5663EC}"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A2E13135-C4A9-4108-B00E-0F53908D3638}" type="presParOf" srcId="{13A09362-7A6E-4CD2-A2DF-6733F3BBAE93}" destId="{EF062D3C-8E4C-486D-A9B3-F90266ACE030}" srcOrd="0" destOrd="0" presId="urn:microsoft.com/office/officeart/2005/8/layout/cycle2"/>
    <dgm:cxn modelId="{AC50DD76-0749-4A1A-84FA-9997EE62202C}" type="presParOf" srcId="{13A09362-7A6E-4CD2-A2DF-6733F3BBAE93}" destId="{1D744299-43C0-47A5-B886-E2D41C77D9ED}" srcOrd="1" destOrd="0" presId="urn:microsoft.com/office/officeart/2005/8/layout/cycle2"/>
    <dgm:cxn modelId="{7C36C040-59CB-4184-98C4-38AACD536F3E}" type="presParOf" srcId="{1D744299-43C0-47A5-B886-E2D41C77D9ED}" destId="{C3F47726-713F-47EB-999D-C7A9F8CE69A7}" srcOrd="0" destOrd="0" presId="urn:microsoft.com/office/officeart/2005/8/layout/cycle2"/>
    <dgm:cxn modelId="{BF7EB86D-D57A-4DF6-AC98-E51E04B89A9D}" type="presParOf" srcId="{13A09362-7A6E-4CD2-A2DF-6733F3BBAE93}" destId="{9B1D24ED-A39D-4FFA-9970-0A0172299D83}" srcOrd="2" destOrd="0" presId="urn:microsoft.com/office/officeart/2005/8/layout/cycle2"/>
    <dgm:cxn modelId="{D1EABC2C-F8DA-413A-B31D-F2DB77E4BC68}" type="presParOf" srcId="{13A09362-7A6E-4CD2-A2DF-6733F3BBAE93}" destId="{20F76F1A-201D-46CA-BC5D-23606639ACB2}" srcOrd="3" destOrd="0" presId="urn:microsoft.com/office/officeart/2005/8/layout/cycle2"/>
    <dgm:cxn modelId="{F81EC972-501E-43FA-B433-6E63054E1AA7}" type="presParOf" srcId="{20F76F1A-201D-46CA-BC5D-23606639ACB2}" destId="{11B128CA-6381-410F-A12B-FCA13CDA70E8}" srcOrd="0" destOrd="0" presId="urn:microsoft.com/office/officeart/2005/8/layout/cycle2"/>
    <dgm:cxn modelId="{490E5FDB-A715-4CD5-BB24-7A53706F31B5}" type="presParOf" srcId="{13A09362-7A6E-4CD2-A2DF-6733F3BBAE93}" destId="{36AA5D77-910E-473E-9DF5-DB88D2843B4B}" srcOrd="4" destOrd="0" presId="urn:microsoft.com/office/officeart/2005/8/layout/cycle2"/>
    <dgm:cxn modelId="{1E9B72DD-EF7F-41CA-BC49-3F03A5852ECC}" type="presParOf" srcId="{13A09362-7A6E-4CD2-A2DF-6733F3BBAE93}" destId="{2141E115-A9DD-4EAB-B2F1-3B341FB0B8E7}" srcOrd="5" destOrd="0" presId="urn:microsoft.com/office/officeart/2005/8/layout/cycle2"/>
    <dgm:cxn modelId="{03B323EB-2A80-4912-B380-F3A1169CD324}" type="presParOf" srcId="{2141E115-A9DD-4EAB-B2F1-3B341FB0B8E7}" destId="{50D4B8E0-E319-4A4B-9E53-785ADF7A9030}" srcOrd="0" destOrd="0" presId="urn:microsoft.com/office/officeart/2005/8/layout/cycle2"/>
    <dgm:cxn modelId="{F2941EF0-D2CD-42BA-93FC-83D3B6164D9C}" type="presParOf" srcId="{13A09362-7A6E-4CD2-A2DF-6733F3BBAE93}" destId="{2B9CBACA-3544-4F9B-83C4-751623B3B92A}" srcOrd="6" destOrd="0" presId="urn:microsoft.com/office/officeart/2005/8/layout/cycle2"/>
    <dgm:cxn modelId="{B6656B09-22A3-430F-85BA-1FDC66E28874}" type="presParOf" srcId="{13A09362-7A6E-4CD2-A2DF-6733F3BBAE93}" destId="{C327E8F3-E32A-45CD-B2E9-F0CFCDED40DA}" srcOrd="7" destOrd="0" presId="urn:microsoft.com/office/officeart/2005/8/layout/cycle2"/>
    <dgm:cxn modelId="{B9C5DBE8-C429-41A4-9216-6BEB3646B9BB}" type="presParOf" srcId="{C327E8F3-E32A-45CD-B2E9-F0CFCDED40DA}" destId="{668E69E0-9376-489B-AE87-2E08CF58C1B2}" srcOrd="0" destOrd="0" presId="urn:microsoft.com/office/officeart/2005/8/layout/cycle2"/>
    <dgm:cxn modelId="{0791E45C-B617-4712-9725-6B7754F8E3DC}" type="presParOf" srcId="{13A09362-7A6E-4CD2-A2DF-6733F3BBAE93}" destId="{04AB777F-E5C2-4385-8837-10282F7D340C}" srcOrd="8" destOrd="0" presId="urn:microsoft.com/office/officeart/2005/8/layout/cycle2"/>
    <dgm:cxn modelId="{9DACF073-741B-4D36-8D6B-8BD7D9807BE0}" type="presParOf" srcId="{13A09362-7A6E-4CD2-A2DF-6733F3BBAE93}" destId="{A7879377-A1AE-4C9F-A780-06EF86876E87}" srcOrd="9" destOrd="0" presId="urn:microsoft.com/office/officeart/2005/8/layout/cycle2"/>
    <dgm:cxn modelId="{B12476BD-77D0-47EB-BB3E-6DB8ADB539E3}" type="presParOf" srcId="{A7879377-A1AE-4C9F-A780-06EF86876E87}" destId="{CE806167-12F4-4373-8462-4555E0856450}" srcOrd="0" destOrd="0" presId="urn:microsoft.com/office/officeart/2005/8/layout/cycle2"/>
    <dgm:cxn modelId="{4DA47BC3-8FC4-46CF-8C6B-25C49369B31C}" type="presParOf" srcId="{13A09362-7A6E-4CD2-A2DF-6733F3BBAE93}" destId="{9DEE8CAB-823E-4C28-A225-A54EAB0C0651}" srcOrd="10" destOrd="0" presId="urn:microsoft.com/office/officeart/2005/8/layout/cycle2"/>
    <dgm:cxn modelId="{EAFB6AC7-EF56-44E3-A852-B6F14EAB4332}" type="presParOf" srcId="{13A09362-7A6E-4CD2-A2DF-6733F3BBAE93}" destId="{4EF1BDFB-2EFE-4474-AAEC-428CA5F9038C}" srcOrd="11" destOrd="0" presId="urn:microsoft.com/office/officeart/2005/8/layout/cycle2"/>
    <dgm:cxn modelId="{BA3F8BF3-09A3-4427-ACD6-C6D6273907F5}"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87110F8E-9F46-4920-98AD-039273A2BBDE}" type="presOf" srcId="{B12BC0E2-5653-4807-8E5A-A9E639994138}" destId="{2B9CBACA-3544-4F9B-83C4-751623B3B92A}"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BA6415BD-C010-4B0E-B0F4-A2AAC1BA2489}" type="presOf" srcId="{D335A245-B05E-4A9C-B3F3-641E4D380D0C}" destId="{1D744299-43C0-47A5-B886-E2D41C77D9ED}"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9D5C29FB-1727-46AD-B38C-3926EE7A25FF}" type="presOf" srcId="{C7D216D7-0A1C-4F27-9C21-291AC127724E}" destId="{9DEE8CAB-823E-4C28-A225-A54EAB0C0651}"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F3BB415D-B7F1-4590-B31B-C63F104E5339}" type="presOf" srcId="{BF2499FF-CE45-47B4-94BE-1FEE9B99E6E4}" destId="{A7879377-A1AE-4C9F-A780-06EF86876E87}" srcOrd="0" destOrd="0" presId="urn:microsoft.com/office/officeart/2005/8/layout/cycle2"/>
    <dgm:cxn modelId="{60927C67-6FBC-435F-AF44-19D558AE0FE8}" type="presOf" srcId="{55E57EE5-CE59-41BA-9B11-8FCBA709D812}" destId="{4EF1BDFB-2EFE-4474-AAEC-428CA5F9038C}"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7F01CFC4-5B7F-4CC7-8A6B-FA762802F470}" type="presOf" srcId="{251CDF59-9ED6-4927-8F10-CEFC83FEFB9F}" destId="{36AA5D77-910E-473E-9DF5-DB88D2843B4B}" srcOrd="0" destOrd="0" presId="urn:microsoft.com/office/officeart/2005/8/layout/cycle2"/>
    <dgm:cxn modelId="{F4ED567B-685A-40E3-AE63-C7D4B8AB5CEE}" type="presOf" srcId="{37A4779A-C312-4F0C-9F81-2F980C645D10}" destId="{9B1D24ED-A39D-4FFA-9970-0A0172299D83}" srcOrd="0" destOrd="0" presId="urn:microsoft.com/office/officeart/2005/8/layout/cycle2"/>
    <dgm:cxn modelId="{9FF6BD00-7EBD-4A98-AA1A-FDB2716D4C33}" type="presOf" srcId="{D335A245-B05E-4A9C-B3F3-641E4D380D0C}" destId="{C3F47726-713F-47EB-999D-C7A9F8CE69A7}" srcOrd="1" destOrd="0" presId="urn:microsoft.com/office/officeart/2005/8/layout/cycle2"/>
    <dgm:cxn modelId="{AA42A9FD-C3E3-4AA7-871D-82A790BF864D}" type="presOf" srcId="{725D3538-EEC2-42C0-A1CC-D183B5C228AE}" destId="{13A09362-7A6E-4CD2-A2DF-6733F3BBAE93}" srcOrd="0" destOrd="0" presId="urn:microsoft.com/office/officeart/2005/8/layout/cycle2"/>
    <dgm:cxn modelId="{6C584E2F-C0F0-4B95-912A-D953EF8AF69E}" type="presOf" srcId="{F995A955-AC85-473E-94AB-601D38E31979}" destId="{11B128CA-6381-410F-A12B-FCA13CDA70E8}" srcOrd="1" destOrd="0" presId="urn:microsoft.com/office/officeart/2005/8/layout/cycle2"/>
    <dgm:cxn modelId="{8B75D2B9-0A07-440A-9BE7-2902536227F9}" type="presOf" srcId="{B8D01CEB-4C07-4C50-B977-1B8A26EF90F5}" destId="{2141E115-A9DD-4EAB-B2F1-3B341FB0B8E7}"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00548B36-8E59-46D4-A1F4-768E6CDF10B0}" type="presOf" srcId="{55E57EE5-CE59-41BA-9B11-8FCBA709D812}" destId="{5120C1BD-5452-4D00-BD0F-42DA6F5663EC}" srcOrd="1" destOrd="0" presId="urn:microsoft.com/office/officeart/2005/8/layout/cycle2"/>
    <dgm:cxn modelId="{AF319295-B4CE-45A7-B69F-7B82989F83E2}" type="presOf" srcId="{BF2499FF-CE45-47B4-94BE-1FEE9B99E6E4}" destId="{CE806167-12F4-4373-8462-4555E0856450}" srcOrd="1" destOrd="0" presId="urn:microsoft.com/office/officeart/2005/8/layout/cycle2"/>
    <dgm:cxn modelId="{2359022E-5771-4361-A068-64D020123C58}" type="presOf" srcId="{0FCB305A-E5E0-4EF6-B356-53AD4C35C7F6}" destId="{C327E8F3-E32A-45CD-B2E9-F0CFCDED40DA}" srcOrd="0" destOrd="0" presId="urn:microsoft.com/office/officeart/2005/8/layout/cycle2"/>
    <dgm:cxn modelId="{033508A2-9F75-443E-8E90-3C4E2CFC6937}" type="presOf" srcId="{B8D01CEB-4C07-4C50-B977-1B8A26EF90F5}" destId="{50D4B8E0-E319-4A4B-9E53-785ADF7A9030}" srcOrd="1" destOrd="0" presId="urn:microsoft.com/office/officeart/2005/8/layout/cycle2"/>
    <dgm:cxn modelId="{848EA322-C894-476C-8D57-E96C15987BFC}" type="presOf" srcId="{6DD83966-BB43-43FE-B361-0B8738273F50}" destId="{EF062D3C-8E4C-486D-A9B3-F90266ACE030}" srcOrd="0" destOrd="0" presId="urn:microsoft.com/office/officeart/2005/8/layout/cycle2"/>
    <dgm:cxn modelId="{8D72528E-1CF4-46B3-A547-879635158C9F}" type="presOf" srcId="{0FCB305A-E5E0-4EF6-B356-53AD4C35C7F6}" destId="{668E69E0-9376-489B-AE87-2E08CF58C1B2}" srcOrd="1" destOrd="0" presId="urn:microsoft.com/office/officeart/2005/8/layout/cycle2"/>
    <dgm:cxn modelId="{16970E6F-D2D6-408A-947A-2838460FEDA5}" type="presOf" srcId="{F74A3C22-861C-4212-81D7-E51BA80D2511}" destId="{04AB777F-E5C2-4385-8837-10282F7D340C}" srcOrd="0" destOrd="0" presId="urn:microsoft.com/office/officeart/2005/8/layout/cycle2"/>
    <dgm:cxn modelId="{3E8864C2-DD2F-4C68-AD93-94B8851E58E2}" type="presOf" srcId="{F995A955-AC85-473E-94AB-601D38E31979}" destId="{20F76F1A-201D-46CA-BC5D-23606639ACB2}" srcOrd="0" destOrd="0" presId="urn:microsoft.com/office/officeart/2005/8/layout/cycle2"/>
    <dgm:cxn modelId="{BD47517F-C08E-4E41-9420-BC2E3D520D10}" type="presParOf" srcId="{13A09362-7A6E-4CD2-A2DF-6733F3BBAE93}" destId="{EF062D3C-8E4C-486D-A9B3-F90266ACE030}" srcOrd="0" destOrd="0" presId="urn:microsoft.com/office/officeart/2005/8/layout/cycle2"/>
    <dgm:cxn modelId="{78AFBBB0-AFBA-4942-8A02-3D255C5DACEE}" type="presParOf" srcId="{13A09362-7A6E-4CD2-A2DF-6733F3BBAE93}" destId="{1D744299-43C0-47A5-B886-E2D41C77D9ED}" srcOrd="1" destOrd="0" presId="urn:microsoft.com/office/officeart/2005/8/layout/cycle2"/>
    <dgm:cxn modelId="{AC826EFC-DCA9-4728-A503-BC8019BA56CD}" type="presParOf" srcId="{1D744299-43C0-47A5-B886-E2D41C77D9ED}" destId="{C3F47726-713F-47EB-999D-C7A9F8CE69A7}" srcOrd="0" destOrd="0" presId="urn:microsoft.com/office/officeart/2005/8/layout/cycle2"/>
    <dgm:cxn modelId="{4B0F8E52-F8FD-4A31-8793-F0D1C67B1BF0}" type="presParOf" srcId="{13A09362-7A6E-4CD2-A2DF-6733F3BBAE93}" destId="{9B1D24ED-A39D-4FFA-9970-0A0172299D83}" srcOrd="2" destOrd="0" presId="urn:microsoft.com/office/officeart/2005/8/layout/cycle2"/>
    <dgm:cxn modelId="{8304AB28-C0AB-4B6B-91B3-61BB399AE0EE}" type="presParOf" srcId="{13A09362-7A6E-4CD2-A2DF-6733F3BBAE93}" destId="{20F76F1A-201D-46CA-BC5D-23606639ACB2}" srcOrd="3" destOrd="0" presId="urn:microsoft.com/office/officeart/2005/8/layout/cycle2"/>
    <dgm:cxn modelId="{165A7164-559A-47CA-ADEB-01C6B27255BC}" type="presParOf" srcId="{20F76F1A-201D-46CA-BC5D-23606639ACB2}" destId="{11B128CA-6381-410F-A12B-FCA13CDA70E8}" srcOrd="0" destOrd="0" presId="urn:microsoft.com/office/officeart/2005/8/layout/cycle2"/>
    <dgm:cxn modelId="{ED7F0D46-0C58-48C0-8E13-7573A36A4033}" type="presParOf" srcId="{13A09362-7A6E-4CD2-A2DF-6733F3BBAE93}" destId="{36AA5D77-910E-473E-9DF5-DB88D2843B4B}" srcOrd="4" destOrd="0" presId="urn:microsoft.com/office/officeart/2005/8/layout/cycle2"/>
    <dgm:cxn modelId="{CDAEB27A-5262-4CDD-929F-B0B29AF09682}" type="presParOf" srcId="{13A09362-7A6E-4CD2-A2DF-6733F3BBAE93}" destId="{2141E115-A9DD-4EAB-B2F1-3B341FB0B8E7}" srcOrd="5" destOrd="0" presId="urn:microsoft.com/office/officeart/2005/8/layout/cycle2"/>
    <dgm:cxn modelId="{CEF01124-F1DA-4975-83C7-4930E510150E}" type="presParOf" srcId="{2141E115-A9DD-4EAB-B2F1-3B341FB0B8E7}" destId="{50D4B8E0-E319-4A4B-9E53-785ADF7A9030}" srcOrd="0" destOrd="0" presId="urn:microsoft.com/office/officeart/2005/8/layout/cycle2"/>
    <dgm:cxn modelId="{55213800-C52A-4A4F-BD10-D21652913117}" type="presParOf" srcId="{13A09362-7A6E-4CD2-A2DF-6733F3BBAE93}" destId="{2B9CBACA-3544-4F9B-83C4-751623B3B92A}" srcOrd="6" destOrd="0" presId="urn:microsoft.com/office/officeart/2005/8/layout/cycle2"/>
    <dgm:cxn modelId="{4ECFCC82-27D5-4E44-A139-1A57E0E39FCA}" type="presParOf" srcId="{13A09362-7A6E-4CD2-A2DF-6733F3BBAE93}" destId="{C327E8F3-E32A-45CD-B2E9-F0CFCDED40DA}" srcOrd="7" destOrd="0" presId="urn:microsoft.com/office/officeart/2005/8/layout/cycle2"/>
    <dgm:cxn modelId="{C3981151-E87B-4857-B17F-759A03B5DEAE}" type="presParOf" srcId="{C327E8F3-E32A-45CD-B2E9-F0CFCDED40DA}" destId="{668E69E0-9376-489B-AE87-2E08CF58C1B2}" srcOrd="0" destOrd="0" presId="urn:microsoft.com/office/officeart/2005/8/layout/cycle2"/>
    <dgm:cxn modelId="{F5B80651-8C65-4463-9282-B236A0F8919C}" type="presParOf" srcId="{13A09362-7A6E-4CD2-A2DF-6733F3BBAE93}" destId="{04AB777F-E5C2-4385-8837-10282F7D340C}" srcOrd="8" destOrd="0" presId="urn:microsoft.com/office/officeart/2005/8/layout/cycle2"/>
    <dgm:cxn modelId="{28A10F72-E869-4177-A305-C1816AE4C8FA}" type="presParOf" srcId="{13A09362-7A6E-4CD2-A2DF-6733F3BBAE93}" destId="{A7879377-A1AE-4C9F-A780-06EF86876E87}" srcOrd="9" destOrd="0" presId="urn:microsoft.com/office/officeart/2005/8/layout/cycle2"/>
    <dgm:cxn modelId="{7585564D-2CAC-4A3D-990A-061972E0E414}" type="presParOf" srcId="{A7879377-A1AE-4C9F-A780-06EF86876E87}" destId="{CE806167-12F4-4373-8462-4555E0856450}" srcOrd="0" destOrd="0" presId="urn:microsoft.com/office/officeart/2005/8/layout/cycle2"/>
    <dgm:cxn modelId="{022E2AD0-2CC5-4DD9-B17C-422472EB9A25}" type="presParOf" srcId="{13A09362-7A6E-4CD2-A2DF-6733F3BBAE93}" destId="{9DEE8CAB-823E-4C28-A225-A54EAB0C0651}" srcOrd="10" destOrd="0" presId="urn:microsoft.com/office/officeart/2005/8/layout/cycle2"/>
    <dgm:cxn modelId="{C14FD0D3-C7B6-408F-A21E-5C77A18A3C02}" type="presParOf" srcId="{13A09362-7A6E-4CD2-A2DF-6733F3BBAE93}" destId="{4EF1BDFB-2EFE-4474-AAEC-428CA5F9038C}" srcOrd="11" destOrd="0" presId="urn:microsoft.com/office/officeart/2005/8/layout/cycle2"/>
    <dgm:cxn modelId="{3A859A02-05FF-42A5-AECB-B8FCED9D5ACC}"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AE8E1DEC-8027-4363-A7BA-27FF3B0C8E61}" type="presOf" srcId="{BF2499FF-CE45-47B4-94BE-1FEE9B99E6E4}" destId="{A7879377-A1AE-4C9F-A780-06EF86876E87}" srcOrd="0" destOrd="0" presId="urn:microsoft.com/office/officeart/2005/8/layout/cycle2"/>
    <dgm:cxn modelId="{10080D7D-72CB-45A7-912B-BD9D3C8649BE}" type="presOf" srcId="{D335A245-B05E-4A9C-B3F3-641E4D380D0C}" destId="{C3F47726-713F-47EB-999D-C7A9F8CE69A7}" srcOrd="1" destOrd="0" presId="urn:microsoft.com/office/officeart/2005/8/layout/cycle2"/>
    <dgm:cxn modelId="{36DB7349-E6D7-40F7-A871-0239C13700BF}" type="presOf" srcId="{F995A955-AC85-473E-94AB-601D38E31979}" destId="{20F76F1A-201D-46CA-BC5D-23606639ACB2}" srcOrd="0" destOrd="0" presId="urn:microsoft.com/office/officeart/2005/8/layout/cycle2"/>
    <dgm:cxn modelId="{5A636BFF-E77D-43BE-B18D-A0D5C525EC9A}" type="presOf" srcId="{B8D01CEB-4C07-4C50-B977-1B8A26EF90F5}" destId="{2141E115-A9DD-4EAB-B2F1-3B341FB0B8E7}" srcOrd="0" destOrd="0" presId="urn:microsoft.com/office/officeart/2005/8/layout/cycle2"/>
    <dgm:cxn modelId="{2A2B5D78-8C50-4904-9351-D68891290E80}" type="presOf" srcId="{D335A245-B05E-4A9C-B3F3-641E4D380D0C}" destId="{1D744299-43C0-47A5-B886-E2D41C77D9ED}" srcOrd="0" destOrd="0" presId="urn:microsoft.com/office/officeart/2005/8/layout/cycle2"/>
    <dgm:cxn modelId="{FD1CE880-C7D3-498B-A63D-408B773C182D}" type="presOf" srcId="{251CDF59-9ED6-4927-8F10-CEFC83FEFB9F}" destId="{36AA5D77-910E-473E-9DF5-DB88D2843B4B}"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10D3156E-B27D-4C96-8D31-3908D965DDB9}" type="presOf" srcId="{B8D01CEB-4C07-4C50-B977-1B8A26EF90F5}" destId="{50D4B8E0-E319-4A4B-9E53-785ADF7A9030}" srcOrd="1" destOrd="0" presId="urn:microsoft.com/office/officeart/2005/8/layout/cycle2"/>
    <dgm:cxn modelId="{C8E82107-367A-48ED-9EFD-03AEB0FAA2EB}" type="presOf" srcId="{C7D216D7-0A1C-4F27-9C21-291AC127724E}" destId="{9DEE8CAB-823E-4C28-A225-A54EAB0C0651}"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3DD73678-9183-4C01-AFA2-84F009B603A9}" type="presOf" srcId="{F995A955-AC85-473E-94AB-601D38E31979}" destId="{11B128CA-6381-410F-A12B-FCA13CDA70E8}" srcOrd="1" destOrd="0" presId="urn:microsoft.com/office/officeart/2005/8/layout/cycle2"/>
    <dgm:cxn modelId="{AD418658-A33F-4C07-9BD0-CA71D5A033AE}" type="presOf" srcId="{F74A3C22-861C-4212-81D7-E51BA80D2511}" destId="{04AB777F-E5C2-4385-8837-10282F7D340C}" srcOrd="0" destOrd="0" presId="urn:microsoft.com/office/officeart/2005/8/layout/cycle2"/>
    <dgm:cxn modelId="{8CF094A9-89B1-411A-BF25-645876EBD513}" type="presOf" srcId="{725D3538-EEC2-42C0-A1CC-D183B5C228AE}" destId="{13A09362-7A6E-4CD2-A2DF-6733F3BBAE93}" srcOrd="0" destOrd="0" presId="urn:microsoft.com/office/officeart/2005/8/layout/cycle2"/>
    <dgm:cxn modelId="{22A33F7B-D0E8-45FC-95D5-9837DC3A9CFA}" type="presOf" srcId="{0FCB305A-E5E0-4EF6-B356-53AD4C35C7F6}" destId="{C327E8F3-E32A-45CD-B2E9-F0CFCDED40DA}"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E124DF11-2FB8-4BD9-99CD-D3F111E6DF35}" type="presOf" srcId="{BF2499FF-CE45-47B4-94BE-1FEE9B99E6E4}" destId="{CE806167-12F4-4373-8462-4555E0856450}" srcOrd="1" destOrd="0" presId="urn:microsoft.com/office/officeart/2005/8/layout/cycle2"/>
    <dgm:cxn modelId="{697DC0EC-D597-4D8D-A73E-A77FE4B52D54}" type="presOf" srcId="{55E57EE5-CE59-41BA-9B11-8FCBA709D812}" destId="{4EF1BDFB-2EFE-4474-AAEC-428CA5F9038C}" srcOrd="0" destOrd="0" presId="urn:microsoft.com/office/officeart/2005/8/layout/cycle2"/>
    <dgm:cxn modelId="{4D79A270-CADC-4357-A694-11BCEB1E0783}" type="presOf" srcId="{37A4779A-C312-4F0C-9F81-2F980C645D10}" destId="{9B1D24ED-A39D-4FFA-9970-0A0172299D83}" srcOrd="0" destOrd="0" presId="urn:microsoft.com/office/officeart/2005/8/layout/cycle2"/>
    <dgm:cxn modelId="{D3EACDEE-BB05-4BB0-85D4-66E2A74EF84A}" type="presOf" srcId="{6DD83966-BB43-43FE-B361-0B8738273F50}" destId="{EF062D3C-8E4C-486D-A9B3-F90266ACE030}"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633828EB-CB13-4C35-AB0C-35BB06FA83CD}" type="presOf" srcId="{0FCB305A-E5E0-4EF6-B356-53AD4C35C7F6}" destId="{668E69E0-9376-489B-AE87-2E08CF58C1B2}" srcOrd="1" destOrd="0" presId="urn:microsoft.com/office/officeart/2005/8/layout/cycle2"/>
    <dgm:cxn modelId="{16D90D3E-4F0C-4F70-A733-369844EB7471}" type="presOf" srcId="{B12BC0E2-5653-4807-8E5A-A9E639994138}" destId="{2B9CBACA-3544-4F9B-83C4-751623B3B92A}" srcOrd="0" destOrd="0" presId="urn:microsoft.com/office/officeart/2005/8/layout/cycle2"/>
    <dgm:cxn modelId="{8F35E47E-1ACE-4EB6-9B4A-649F5FC5EDE6}" type="presOf" srcId="{55E57EE5-CE59-41BA-9B11-8FCBA709D812}" destId="{5120C1BD-5452-4D00-BD0F-42DA6F5663EC}"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88D3C50D-5496-415D-9179-46760722753D}" type="presParOf" srcId="{13A09362-7A6E-4CD2-A2DF-6733F3BBAE93}" destId="{EF062D3C-8E4C-486D-A9B3-F90266ACE030}" srcOrd="0" destOrd="0" presId="urn:microsoft.com/office/officeart/2005/8/layout/cycle2"/>
    <dgm:cxn modelId="{F05556AB-F7C9-4913-A6F8-F40399BD08F9}" type="presParOf" srcId="{13A09362-7A6E-4CD2-A2DF-6733F3BBAE93}" destId="{1D744299-43C0-47A5-B886-E2D41C77D9ED}" srcOrd="1" destOrd="0" presId="urn:microsoft.com/office/officeart/2005/8/layout/cycle2"/>
    <dgm:cxn modelId="{CDD418FB-5FDE-402C-AD94-40491F12DB57}" type="presParOf" srcId="{1D744299-43C0-47A5-B886-E2D41C77D9ED}" destId="{C3F47726-713F-47EB-999D-C7A9F8CE69A7}" srcOrd="0" destOrd="0" presId="urn:microsoft.com/office/officeart/2005/8/layout/cycle2"/>
    <dgm:cxn modelId="{265166C7-3FE0-4A0F-8618-8A2C85F9CBFE}" type="presParOf" srcId="{13A09362-7A6E-4CD2-A2DF-6733F3BBAE93}" destId="{9B1D24ED-A39D-4FFA-9970-0A0172299D83}" srcOrd="2" destOrd="0" presId="urn:microsoft.com/office/officeart/2005/8/layout/cycle2"/>
    <dgm:cxn modelId="{993CD02A-0191-4132-AEE2-84B3D6D1BC25}" type="presParOf" srcId="{13A09362-7A6E-4CD2-A2DF-6733F3BBAE93}" destId="{20F76F1A-201D-46CA-BC5D-23606639ACB2}" srcOrd="3" destOrd="0" presId="urn:microsoft.com/office/officeart/2005/8/layout/cycle2"/>
    <dgm:cxn modelId="{38BEC568-90FE-4F46-B621-869A730D1503}" type="presParOf" srcId="{20F76F1A-201D-46CA-BC5D-23606639ACB2}" destId="{11B128CA-6381-410F-A12B-FCA13CDA70E8}" srcOrd="0" destOrd="0" presId="urn:microsoft.com/office/officeart/2005/8/layout/cycle2"/>
    <dgm:cxn modelId="{ADEE6E2C-4ECB-41B4-BA41-BE24C90F37EE}" type="presParOf" srcId="{13A09362-7A6E-4CD2-A2DF-6733F3BBAE93}" destId="{36AA5D77-910E-473E-9DF5-DB88D2843B4B}" srcOrd="4" destOrd="0" presId="urn:microsoft.com/office/officeart/2005/8/layout/cycle2"/>
    <dgm:cxn modelId="{EFF3A93A-EF03-4510-B605-4437B2558455}" type="presParOf" srcId="{13A09362-7A6E-4CD2-A2DF-6733F3BBAE93}" destId="{2141E115-A9DD-4EAB-B2F1-3B341FB0B8E7}" srcOrd="5" destOrd="0" presId="urn:microsoft.com/office/officeart/2005/8/layout/cycle2"/>
    <dgm:cxn modelId="{13226B29-21EF-41C3-9614-62FF51BF3F3F}" type="presParOf" srcId="{2141E115-A9DD-4EAB-B2F1-3B341FB0B8E7}" destId="{50D4B8E0-E319-4A4B-9E53-785ADF7A9030}" srcOrd="0" destOrd="0" presId="urn:microsoft.com/office/officeart/2005/8/layout/cycle2"/>
    <dgm:cxn modelId="{B261948F-2CDC-473F-83C3-4AD517C1BE1C}" type="presParOf" srcId="{13A09362-7A6E-4CD2-A2DF-6733F3BBAE93}" destId="{2B9CBACA-3544-4F9B-83C4-751623B3B92A}" srcOrd="6" destOrd="0" presId="urn:microsoft.com/office/officeart/2005/8/layout/cycle2"/>
    <dgm:cxn modelId="{86B56F53-1248-4B7D-B7AB-660E8DF07CF1}" type="presParOf" srcId="{13A09362-7A6E-4CD2-A2DF-6733F3BBAE93}" destId="{C327E8F3-E32A-45CD-B2E9-F0CFCDED40DA}" srcOrd="7" destOrd="0" presId="urn:microsoft.com/office/officeart/2005/8/layout/cycle2"/>
    <dgm:cxn modelId="{B42D693E-3F07-4D16-835E-70A0C0BCFC8A}" type="presParOf" srcId="{C327E8F3-E32A-45CD-B2E9-F0CFCDED40DA}" destId="{668E69E0-9376-489B-AE87-2E08CF58C1B2}" srcOrd="0" destOrd="0" presId="urn:microsoft.com/office/officeart/2005/8/layout/cycle2"/>
    <dgm:cxn modelId="{2FC74F5A-2E24-4BE5-A693-C29042F2277E}" type="presParOf" srcId="{13A09362-7A6E-4CD2-A2DF-6733F3BBAE93}" destId="{04AB777F-E5C2-4385-8837-10282F7D340C}" srcOrd="8" destOrd="0" presId="urn:microsoft.com/office/officeart/2005/8/layout/cycle2"/>
    <dgm:cxn modelId="{024CF0DF-E183-4683-8017-54709BDB2423}" type="presParOf" srcId="{13A09362-7A6E-4CD2-A2DF-6733F3BBAE93}" destId="{A7879377-A1AE-4C9F-A780-06EF86876E87}" srcOrd="9" destOrd="0" presId="urn:microsoft.com/office/officeart/2005/8/layout/cycle2"/>
    <dgm:cxn modelId="{53A7FA68-CE2A-47F8-B639-77C5B237CF90}" type="presParOf" srcId="{A7879377-A1AE-4C9F-A780-06EF86876E87}" destId="{CE806167-12F4-4373-8462-4555E0856450}" srcOrd="0" destOrd="0" presId="urn:microsoft.com/office/officeart/2005/8/layout/cycle2"/>
    <dgm:cxn modelId="{38FFB6C9-8892-441A-929A-2B3A13F600B8}" type="presParOf" srcId="{13A09362-7A6E-4CD2-A2DF-6733F3BBAE93}" destId="{9DEE8CAB-823E-4C28-A225-A54EAB0C0651}" srcOrd="10" destOrd="0" presId="urn:microsoft.com/office/officeart/2005/8/layout/cycle2"/>
    <dgm:cxn modelId="{469D0026-8132-45A0-9739-EAA8C95CE6B0}" type="presParOf" srcId="{13A09362-7A6E-4CD2-A2DF-6733F3BBAE93}" destId="{4EF1BDFB-2EFE-4474-AAEC-428CA5F9038C}" srcOrd="11" destOrd="0" presId="urn:microsoft.com/office/officeart/2005/8/layout/cycle2"/>
    <dgm:cxn modelId="{A61332CB-BD03-4DEE-BAF1-B47E3CFE98DC}"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E23E4852-3553-425D-8188-E5ECEEE3ED05}" type="presOf" srcId="{F995A955-AC85-473E-94AB-601D38E31979}" destId="{20F76F1A-201D-46CA-BC5D-23606639ACB2}" srcOrd="0" destOrd="0" presId="urn:microsoft.com/office/officeart/2005/8/layout/cycle2"/>
    <dgm:cxn modelId="{E2B43722-BCEC-45CD-9134-57D1531CEF07}" type="presOf" srcId="{0FCB305A-E5E0-4EF6-B356-53AD4C35C7F6}" destId="{668E69E0-9376-489B-AE87-2E08CF58C1B2}" srcOrd="1" destOrd="0" presId="urn:microsoft.com/office/officeart/2005/8/layout/cycle2"/>
    <dgm:cxn modelId="{7A3BEB74-095E-47EC-BA44-E71B06D69006}" type="presOf" srcId="{F74A3C22-861C-4212-81D7-E51BA80D2511}" destId="{04AB777F-E5C2-4385-8837-10282F7D340C}" srcOrd="0" destOrd="0" presId="urn:microsoft.com/office/officeart/2005/8/layout/cycle2"/>
    <dgm:cxn modelId="{3BAD59C6-0AD0-4628-8DD4-18CA1C61FE6E}" type="presOf" srcId="{37A4779A-C312-4F0C-9F81-2F980C645D10}" destId="{9B1D24ED-A39D-4FFA-9970-0A0172299D83}" srcOrd="0" destOrd="0" presId="urn:microsoft.com/office/officeart/2005/8/layout/cycle2"/>
    <dgm:cxn modelId="{99BC359B-40A1-48B3-AA58-E43B3B2F774F}" type="presOf" srcId="{B12BC0E2-5653-4807-8E5A-A9E639994138}" destId="{2B9CBACA-3544-4F9B-83C4-751623B3B92A}" srcOrd="0" destOrd="0" presId="urn:microsoft.com/office/officeart/2005/8/layout/cycle2"/>
    <dgm:cxn modelId="{F07ADD9A-7ED7-412D-88E6-3198B2F4296B}" type="presOf" srcId="{6DD83966-BB43-43FE-B361-0B8738273F50}" destId="{EF062D3C-8E4C-486D-A9B3-F90266ACE030}"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F66B975D-DBC4-4586-8529-B72F19FF6170}" type="presOf" srcId="{D335A245-B05E-4A9C-B3F3-641E4D380D0C}" destId="{C3F47726-713F-47EB-999D-C7A9F8CE69A7}"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59C61996-1C73-4D37-BD99-1DB55F2755F7}" type="presOf" srcId="{B8D01CEB-4C07-4C50-B977-1B8A26EF90F5}" destId="{50D4B8E0-E319-4A4B-9E53-785ADF7A9030}" srcOrd="1" destOrd="0" presId="urn:microsoft.com/office/officeart/2005/8/layout/cycle2"/>
    <dgm:cxn modelId="{338133F1-B404-4BCE-B82B-B93FCADD8EE0}" type="presOf" srcId="{251CDF59-9ED6-4927-8F10-CEFC83FEFB9F}" destId="{36AA5D77-910E-473E-9DF5-DB88D2843B4B}" srcOrd="0" destOrd="0" presId="urn:microsoft.com/office/officeart/2005/8/layout/cycle2"/>
    <dgm:cxn modelId="{C6FBE3B8-E425-4B30-AB19-45BF49376535}" type="presOf" srcId="{725D3538-EEC2-42C0-A1CC-D183B5C228AE}" destId="{13A09362-7A6E-4CD2-A2DF-6733F3BBAE93}" srcOrd="0" destOrd="0" presId="urn:microsoft.com/office/officeart/2005/8/layout/cycle2"/>
    <dgm:cxn modelId="{CA02DCDB-327C-4BA3-839B-83783C25F54E}" type="presOf" srcId="{B8D01CEB-4C07-4C50-B977-1B8A26EF90F5}" destId="{2141E115-A9DD-4EAB-B2F1-3B341FB0B8E7}" srcOrd="0" destOrd="0" presId="urn:microsoft.com/office/officeart/2005/8/layout/cycle2"/>
    <dgm:cxn modelId="{ED590BB0-88DF-4127-A878-2FD5CE331999}" type="presOf" srcId="{55E57EE5-CE59-41BA-9B11-8FCBA709D812}" destId="{5120C1BD-5452-4D00-BD0F-42DA6F5663EC}"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BDFD07E9-9B58-4C2E-8BEA-8FA721E2B861}" type="presOf" srcId="{BF2499FF-CE45-47B4-94BE-1FEE9B99E6E4}" destId="{A7879377-A1AE-4C9F-A780-06EF86876E87}" srcOrd="0" destOrd="0" presId="urn:microsoft.com/office/officeart/2005/8/layout/cycle2"/>
    <dgm:cxn modelId="{7A5E99A7-8206-4927-BD1F-6EA0AE88138F}" type="presOf" srcId="{D335A245-B05E-4A9C-B3F3-641E4D380D0C}" destId="{1D744299-43C0-47A5-B886-E2D41C77D9ED}" srcOrd="0" destOrd="0" presId="urn:microsoft.com/office/officeart/2005/8/layout/cycle2"/>
    <dgm:cxn modelId="{669E4395-FF65-4942-846E-CFFCEF59F9E2}" type="presOf" srcId="{55E57EE5-CE59-41BA-9B11-8FCBA709D812}" destId="{4EF1BDFB-2EFE-4474-AAEC-428CA5F9038C}" srcOrd="0" destOrd="0" presId="urn:microsoft.com/office/officeart/2005/8/layout/cycle2"/>
    <dgm:cxn modelId="{2083762A-4343-4E17-8974-28AE5CA050BA}" type="presOf" srcId="{C7D216D7-0A1C-4F27-9C21-291AC127724E}" destId="{9DEE8CAB-823E-4C28-A225-A54EAB0C0651}"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A9F8EAFB-ADDA-4F81-9DEE-F43E82AEA186}" type="presOf" srcId="{F995A955-AC85-473E-94AB-601D38E31979}" destId="{11B128CA-6381-410F-A12B-FCA13CDA70E8}" srcOrd="1" destOrd="0" presId="urn:microsoft.com/office/officeart/2005/8/layout/cycle2"/>
    <dgm:cxn modelId="{B66BF5A2-CA41-4511-B825-A0944D19CC0E}" type="presOf" srcId="{0FCB305A-E5E0-4EF6-B356-53AD4C35C7F6}" destId="{C327E8F3-E32A-45CD-B2E9-F0CFCDED40DA}"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14FE5BC4-7317-4EAA-9EC7-F1CEB554B6C5}" type="presOf" srcId="{BF2499FF-CE45-47B4-94BE-1FEE9B99E6E4}" destId="{CE806167-12F4-4373-8462-4555E0856450}" srcOrd="1" destOrd="0" presId="urn:microsoft.com/office/officeart/2005/8/layout/cycle2"/>
    <dgm:cxn modelId="{DB739B36-439D-46E2-8217-7145F8D47050}" type="presParOf" srcId="{13A09362-7A6E-4CD2-A2DF-6733F3BBAE93}" destId="{EF062D3C-8E4C-486D-A9B3-F90266ACE030}" srcOrd="0" destOrd="0" presId="urn:microsoft.com/office/officeart/2005/8/layout/cycle2"/>
    <dgm:cxn modelId="{A8B72E10-2711-4528-91C1-8ECC4C6A4836}" type="presParOf" srcId="{13A09362-7A6E-4CD2-A2DF-6733F3BBAE93}" destId="{1D744299-43C0-47A5-B886-E2D41C77D9ED}" srcOrd="1" destOrd="0" presId="urn:microsoft.com/office/officeart/2005/8/layout/cycle2"/>
    <dgm:cxn modelId="{A69C09AD-DCD6-42C8-B60C-BA94BE9AB60A}" type="presParOf" srcId="{1D744299-43C0-47A5-B886-E2D41C77D9ED}" destId="{C3F47726-713F-47EB-999D-C7A9F8CE69A7}" srcOrd="0" destOrd="0" presId="urn:microsoft.com/office/officeart/2005/8/layout/cycle2"/>
    <dgm:cxn modelId="{D1DF09C3-91DC-4051-9CF5-D62CB1CC1FAD}" type="presParOf" srcId="{13A09362-7A6E-4CD2-A2DF-6733F3BBAE93}" destId="{9B1D24ED-A39D-4FFA-9970-0A0172299D83}" srcOrd="2" destOrd="0" presId="urn:microsoft.com/office/officeart/2005/8/layout/cycle2"/>
    <dgm:cxn modelId="{8261D9D9-B029-459C-88D8-520C877E1069}" type="presParOf" srcId="{13A09362-7A6E-4CD2-A2DF-6733F3BBAE93}" destId="{20F76F1A-201D-46CA-BC5D-23606639ACB2}" srcOrd="3" destOrd="0" presId="urn:microsoft.com/office/officeart/2005/8/layout/cycle2"/>
    <dgm:cxn modelId="{E9E35584-9074-4582-805B-9529FD25C61C}" type="presParOf" srcId="{20F76F1A-201D-46CA-BC5D-23606639ACB2}" destId="{11B128CA-6381-410F-A12B-FCA13CDA70E8}" srcOrd="0" destOrd="0" presId="urn:microsoft.com/office/officeart/2005/8/layout/cycle2"/>
    <dgm:cxn modelId="{AC190775-F5D5-4DBE-937E-4BBC929D8774}" type="presParOf" srcId="{13A09362-7A6E-4CD2-A2DF-6733F3BBAE93}" destId="{36AA5D77-910E-473E-9DF5-DB88D2843B4B}" srcOrd="4" destOrd="0" presId="urn:microsoft.com/office/officeart/2005/8/layout/cycle2"/>
    <dgm:cxn modelId="{0C059AF3-194F-4E3F-9073-DC44FEE3789C}" type="presParOf" srcId="{13A09362-7A6E-4CD2-A2DF-6733F3BBAE93}" destId="{2141E115-A9DD-4EAB-B2F1-3B341FB0B8E7}" srcOrd="5" destOrd="0" presId="urn:microsoft.com/office/officeart/2005/8/layout/cycle2"/>
    <dgm:cxn modelId="{C891E13D-A8FE-40EB-AA50-D3AD027394BE}" type="presParOf" srcId="{2141E115-A9DD-4EAB-B2F1-3B341FB0B8E7}" destId="{50D4B8E0-E319-4A4B-9E53-785ADF7A9030}" srcOrd="0" destOrd="0" presId="urn:microsoft.com/office/officeart/2005/8/layout/cycle2"/>
    <dgm:cxn modelId="{A86E3862-0AB7-48DA-9C16-259E3C999729}" type="presParOf" srcId="{13A09362-7A6E-4CD2-A2DF-6733F3BBAE93}" destId="{2B9CBACA-3544-4F9B-83C4-751623B3B92A}" srcOrd="6" destOrd="0" presId="urn:microsoft.com/office/officeart/2005/8/layout/cycle2"/>
    <dgm:cxn modelId="{BA07251C-981C-40D8-ADED-05A4DFC60B12}" type="presParOf" srcId="{13A09362-7A6E-4CD2-A2DF-6733F3BBAE93}" destId="{C327E8F3-E32A-45CD-B2E9-F0CFCDED40DA}" srcOrd="7" destOrd="0" presId="urn:microsoft.com/office/officeart/2005/8/layout/cycle2"/>
    <dgm:cxn modelId="{81C82E0B-EEC4-48E5-8FB3-FA726834D6E6}" type="presParOf" srcId="{C327E8F3-E32A-45CD-B2E9-F0CFCDED40DA}" destId="{668E69E0-9376-489B-AE87-2E08CF58C1B2}" srcOrd="0" destOrd="0" presId="urn:microsoft.com/office/officeart/2005/8/layout/cycle2"/>
    <dgm:cxn modelId="{728C1B5B-323D-497E-8C20-1603A00AC042}" type="presParOf" srcId="{13A09362-7A6E-4CD2-A2DF-6733F3BBAE93}" destId="{04AB777F-E5C2-4385-8837-10282F7D340C}" srcOrd="8" destOrd="0" presId="urn:microsoft.com/office/officeart/2005/8/layout/cycle2"/>
    <dgm:cxn modelId="{44FB4987-1453-4027-8B01-059396F000B4}" type="presParOf" srcId="{13A09362-7A6E-4CD2-A2DF-6733F3BBAE93}" destId="{A7879377-A1AE-4C9F-A780-06EF86876E87}" srcOrd="9" destOrd="0" presId="urn:microsoft.com/office/officeart/2005/8/layout/cycle2"/>
    <dgm:cxn modelId="{7461F859-8675-48FE-B042-B743AAD3B950}" type="presParOf" srcId="{A7879377-A1AE-4C9F-A780-06EF86876E87}" destId="{CE806167-12F4-4373-8462-4555E0856450}" srcOrd="0" destOrd="0" presId="urn:microsoft.com/office/officeart/2005/8/layout/cycle2"/>
    <dgm:cxn modelId="{37D1A9E8-D344-4623-BED5-0743F19A2F77}" type="presParOf" srcId="{13A09362-7A6E-4CD2-A2DF-6733F3BBAE93}" destId="{9DEE8CAB-823E-4C28-A225-A54EAB0C0651}" srcOrd="10" destOrd="0" presId="urn:microsoft.com/office/officeart/2005/8/layout/cycle2"/>
    <dgm:cxn modelId="{2CB5B6D7-1454-477F-BEF7-4D7647ADCA49}" type="presParOf" srcId="{13A09362-7A6E-4CD2-A2DF-6733F3BBAE93}" destId="{4EF1BDFB-2EFE-4474-AAEC-428CA5F9038C}" srcOrd="11" destOrd="0" presId="urn:microsoft.com/office/officeart/2005/8/layout/cycle2"/>
    <dgm:cxn modelId="{5576AFEC-147D-4530-9072-6435A8A4E547}"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190AA089-1E1D-4865-8594-535D5FAC9936}" type="presOf" srcId="{725D3538-EEC2-42C0-A1CC-D183B5C228AE}" destId="{13A09362-7A6E-4CD2-A2DF-6733F3BBAE93}" srcOrd="0" destOrd="0" presId="urn:microsoft.com/office/officeart/2005/8/layout/cycle2"/>
    <dgm:cxn modelId="{EE249BB4-7798-4FF7-821E-C20626A8EE20}" type="presOf" srcId="{F995A955-AC85-473E-94AB-601D38E31979}" destId="{11B128CA-6381-410F-A12B-FCA13CDA70E8}" srcOrd="1" destOrd="0" presId="urn:microsoft.com/office/officeart/2005/8/layout/cycle2"/>
    <dgm:cxn modelId="{8A107CAD-0A3D-47E5-9A51-EF615D672C54}" type="presOf" srcId="{251CDF59-9ED6-4927-8F10-CEFC83FEFB9F}" destId="{36AA5D77-910E-473E-9DF5-DB88D2843B4B}"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E040B43A-1997-4305-A0EF-12FAAE073B85}" type="presOf" srcId="{0FCB305A-E5E0-4EF6-B356-53AD4C35C7F6}" destId="{668E69E0-9376-489B-AE87-2E08CF58C1B2}" srcOrd="1" destOrd="0" presId="urn:microsoft.com/office/officeart/2005/8/layout/cycle2"/>
    <dgm:cxn modelId="{BDB41CD7-D104-4E86-8EAD-BDB4129145D4}" type="presOf" srcId="{C7D216D7-0A1C-4F27-9C21-291AC127724E}" destId="{9DEE8CAB-823E-4C28-A225-A54EAB0C0651}" srcOrd="0" destOrd="0" presId="urn:microsoft.com/office/officeart/2005/8/layout/cycle2"/>
    <dgm:cxn modelId="{090DC930-FC0D-4208-8A9F-18261F90AD2E}" type="presOf" srcId="{F995A955-AC85-473E-94AB-601D38E31979}" destId="{20F76F1A-201D-46CA-BC5D-23606639ACB2}" srcOrd="0" destOrd="0" presId="urn:microsoft.com/office/officeart/2005/8/layout/cycle2"/>
    <dgm:cxn modelId="{BD16A4DA-897D-4AA8-B76B-D818E56A35BD}" type="presOf" srcId="{6DD83966-BB43-43FE-B361-0B8738273F50}" destId="{EF062D3C-8E4C-486D-A9B3-F90266ACE030}"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630C2A9A-6B12-4139-8112-770C08FCFFA8}" type="presOf" srcId="{D335A245-B05E-4A9C-B3F3-641E4D380D0C}" destId="{1D744299-43C0-47A5-B886-E2D41C77D9ED}"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8CE66577-B161-4846-BD1A-9094E7CC7A3A}" type="presOf" srcId="{B8D01CEB-4C07-4C50-B977-1B8A26EF90F5}" destId="{2141E115-A9DD-4EAB-B2F1-3B341FB0B8E7}" srcOrd="0" destOrd="0" presId="urn:microsoft.com/office/officeart/2005/8/layout/cycle2"/>
    <dgm:cxn modelId="{D3221B23-6812-4F87-9AEA-B8DB40C2C4C9}" type="presOf" srcId="{B8D01CEB-4C07-4C50-B977-1B8A26EF90F5}" destId="{50D4B8E0-E319-4A4B-9E53-785ADF7A9030}" srcOrd="1" destOrd="0" presId="urn:microsoft.com/office/officeart/2005/8/layout/cycle2"/>
    <dgm:cxn modelId="{A3784EE3-C186-4821-B43E-00ED936F076A}" type="presOf" srcId="{55E57EE5-CE59-41BA-9B11-8FCBA709D812}" destId="{5120C1BD-5452-4D00-BD0F-42DA6F5663EC}" srcOrd="1"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CA171CBE-2A65-40CA-82EC-61CDD9D4E7A8}" type="presOf" srcId="{55E57EE5-CE59-41BA-9B11-8FCBA709D812}" destId="{4EF1BDFB-2EFE-4474-AAEC-428CA5F9038C}" srcOrd="0" destOrd="0" presId="urn:microsoft.com/office/officeart/2005/8/layout/cycle2"/>
    <dgm:cxn modelId="{C48D389F-E8BC-43E1-AD91-884E4505BDF5}" type="presOf" srcId="{0FCB305A-E5E0-4EF6-B356-53AD4C35C7F6}" destId="{C327E8F3-E32A-45CD-B2E9-F0CFCDED40DA}" srcOrd="0" destOrd="0" presId="urn:microsoft.com/office/officeart/2005/8/layout/cycle2"/>
    <dgm:cxn modelId="{297C524A-798A-47AC-A982-9FE1665607AA}" type="presOf" srcId="{F74A3C22-861C-4212-81D7-E51BA80D2511}" destId="{04AB777F-E5C2-4385-8837-10282F7D340C}" srcOrd="0" destOrd="0" presId="urn:microsoft.com/office/officeart/2005/8/layout/cycle2"/>
    <dgm:cxn modelId="{65D7F2FD-F357-4AC6-8C5B-B2ADC3307F4E}" type="presOf" srcId="{37A4779A-C312-4F0C-9F81-2F980C645D10}" destId="{9B1D24ED-A39D-4FFA-9970-0A0172299D83}" srcOrd="0" destOrd="0" presId="urn:microsoft.com/office/officeart/2005/8/layout/cycle2"/>
    <dgm:cxn modelId="{C5AA9499-4235-401C-A7C0-2D422ADEFC44}" type="presOf" srcId="{D335A245-B05E-4A9C-B3F3-641E4D380D0C}" destId="{C3F47726-713F-47EB-999D-C7A9F8CE69A7}" srcOrd="1" destOrd="0" presId="urn:microsoft.com/office/officeart/2005/8/layout/cycle2"/>
    <dgm:cxn modelId="{F2A7F5F9-AC53-413F-BE0D-8A0611B08975}" type="presOf" srcId="{BF2499FF-CE45-47B4-94BE-1FEE9B99E6E4}" destId="{CE806167-12F4-4373-8462-4555E0856450}" srcOrd="1" destOrd="0" presId="urn:microsoft.com/office/officeart/2005/8/layout/cycle2"/>
    <dgm:cxn modelId="{05190EB4-C5D7-44D8-BC11-71E8D8C3260E}" type="presOf" srcId="{B12BC0E2-5653-4807-8E5A-A9E639994138}" destId="{2B9CBACA-3544-4F9B-83C4-751623B3B92A}" srcOrd="0" destOrd="0" presId="urn:microsoft.com/office/officeart/2005/8/layout/cycle2"/>
    <dgm:cxn modelId="{513D4975-56ED-477C-A85A-CA629AD6288E}" type="presOf" srcId="{BF2499FF-CE45-47B4-94BE-1FEE9B99E6E4}" destId="{A7879377-A1AE-4C9F-A780-06EF86876E87}" srcOrd="0" destOrd="0" presId="urn:microsoft.com/office/officeart/2005/8/layout/cycle2"/>
    <dgm:cxn modelId="{EACDFBAD-D13D-49AF-9EDA-35B13AD28BDD}" type="presParOf" srcId="{13A09362-7A6E-4CD2-A2DF-6733F3BBAE93}" destId="{EF062D3C-8E4C-486D-A9B3-F90266ACE030}" srcOrd="0" destOrd="0" presId="urn:microsoft.com/office/officeart/2005/8/layout/cycle2"/>
    <dgm:cxn modelId="{BB5A60E9-4BA7-4036-837D-B62A678054CF}" type="presParOf" srcId="{13A09362-7A6E-4CD2-A2DF-6733F3BBAE93}" destId="{1D744299-43C0-47A5-B886-E2D41C77D9ED}" srcOrd="1" destOrd="0" presId="urn:microsoft.com/office/officeart/2005/8/layout/cycle2"/>
    <dgm:cxn modelId="{1CCAD264-9DC7-48C0-A4BF-C4F988706311}" type="presParOf" srcId="{1D744299-43C0-47A5-B886-E2D41C77D9ED}" destId="{C3F47726-713F-47EB-999D-C7A9F8CE69A7}" srcOrd="0" destOrd="0" presId="urn:microsoft.com/office/officeart/2005/8/layout/cycle2"/>
    <dgm:cxn modelId="{CFE78926-7CBC-4EEF-BBAA-15E50DA9DE33}" type="presParOf" srcId="{13A09362-7A6E-4CD2-A2DF-6733F3BBAE93}" destId="{9B1D24ED-A39D-4FFA-9970-0A0172299D83}" srcOrd="2" destOrd="0" presId="urn:microsoft.com/office/officeart/2005/8/layout/cycle2"/>
    <dgm:cxn modelId="{E1DA14C0-107E-459A-B271-13689963FC1B}" type="presParOf" srcId="{13A09362-7A6E-4CD2-A2DF-6733F3BBAE93}" destId="{20F76F1A-201D-46CA-BC5D-23606639ACB2}" srcOrd="3" destOrd="0" presId="urn:microsoft.com/office/officeart/2005/8/layout/cycle2"/>
    <dgm:cxn modelId="{CE52D75D-CAF4-4AE1-AB58-6F0B85F6806C}" type="presParOf" srcId="{20F76F1A-201D-46CA-BC5D-23606639ACB2}" destId="{11B128CA-6381-410F-A12B-FCA13CDA70E8}" srcOrd="0" destOrd="0" presId="urn:microsoft.com/office/officeart/2005/8/layout/cycle2"/>
    <dgm:cxn modelId="{0BF011AA-78F3-4893-A537-68CADFEC27D2}" type="presParOf" srcId="{13A09362-7A6E-4CD2-A2DF-6733F3BBAE93}" destId="{36AA5D77-910E-473E-9DF5-DB88D2843B4B}" srcOrd="4" destOrd="0" presId="urn:microsoft.com/office/officeart/2005/8/layout/cycle2"/>
    <dgm:cxn modelId="{51B73872-C3CA-4B36-93EB-CA39AD7BA96E}" type="presParOf" srcId="{13A09362-7A6E-4CD2-A2DF-6733F3BBAE93}" destId="{2141E115-A9DD-4EAB-B2F1-3B341FB0B8E7}" srcOrd="5" destOrd="0" presId="urn:microsoft.com/office/officeart/2005/8/layout/cycle2"/>
    <dgm:cxn modelId="{32D88D0C-24E5-4DF7-B1BD-7746CBB2BBE2}" type="presParOf" srcId="{2141E115-A9DD-4EAB-B2F1-3B341FB0B8E7}" destId="{50D4B8E0-E319-4A4B-9E53-785ADF7A9030}" srcOrd="0" destOrd="0" presId="urn:microsoft.com/office/officeart/2005/8/layout/cycle2"/>
    <dgm:cxn modelId="{F7E98752-1B7E-4546-9C7C-343AF05DB97D}" type="presParOf" srcId="{13A09362-7A6E-4CD2-A2DF-6733F3BBAE93}" destId="{2B9CBACA-3544-4F9B-83C4-751623B3B92A}" srcOrd="6" destOrd="0" presId="urn:microsoft.com/office/officeart/2005/8/layout/cycle2"/>
    <dgm:cxn modelId="{E459E32F-9D45-4F84-8ED0-C5B8C92BB17A}" type="presParOf" srcId="{13A09362-7A6E-4CD2-A2DF-6733F3BBAE93}" destId="{C327E8F3-E32A-45CD-B2E9-F0CFCDED40DA}" srcOrd="7" destOrd="0" presId="urn:microsoft.com/office/officeart/2005/8/layout/cycle2"/>
    <dgm:cxn modelId="{AADDA3BD-2488-4D44-A948-FED81B96A467}" type="presParOf" srcId="{C327E8F3-E32A-45CD-B2E9-F0CFCDED40DA}" destId="{668E69E0-9376-489B-AE87-2E08CF58C1B2}" srcOrd="0" destOrd="0" presId="urn:microsoft.com/office/officeart/2005/8/layout/cycle2"/>
    <dgm:cxn modelId="{70BAAA2C-6470-4ABA-86C7-8819E507D21A}" type="presParOf" srcId="{13A09362-7A6E-4CD2-A2DF-6733F3BBAE93}" destId="{04AB777F-E5C2-4385-8837-10282F7D340C}" srcOrd="8" destOrd="0" presId="urn:microsoft.com/office/officeart/2005/8/layout/cycle2"/>
    <dgm:cxn modelId="{0754F16B-AA0B-4710-B089-0E400195E309}" type="presParOf" srcId="{13A09362-7A6E-4CD2-A2DF-6733F3BBAE93}" destId="{A7879377-A1AE-4C9F-A780-06EF86876E87}" srcOrd="9" destOrd="0" presId="urn:microsoft.com/office/officeart/2005/8/layout/cycle2"/>
    <dgm:cxn modelId="{32FEEEFD-4CE8-4EB9-9679-240F71D2E509}" type="presParOf" srcId="{A7879377-A1AE-4C9F-A780-06EF86876E87}" destId="{CE806167-12F4-4373-8462-4555E0856450}" srcOrd="0" destOrd="0" presId="urn:microsoft.com/office/officeart/2005/8/layout/cycle2"/>
    <dgm:cxn modelId="{3EF9B8F3-7FC9-4534-98D3-1CAAE42EB6CA}" type="presParOf" srcId="{13A09362-7A6E-4CD2-A2DF-6733F3BBAE93}" destId="{9DEE8CAB-823E-4C28-A225-A54EAB0C0651}" srcOrd="10" destOrd="0" presId="urn:microsoft.com/office/officeart/2005/8/layout/cycle2"/>
    <dgm:cxn modelId="{8AE4E005-6CEC-45F8-BC22-04AF2A47543B}" type="presParOf" srcId="{13A09362-7A6E-4CD2-A2DF-6733F3BBAE93}" destId="{4EF1BDFB-2EFE-4474-AAEC-428CA5F9038C}" srcOrd="11" destOrd="0" presId="urn:microsoft.com/office/officeart/2005/8/layout/cycle2"/>
    <dgm:cxn modelId="{3A0BB244-407A-4717-9F33-8C5D8D6206C3}"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023F2441-819D-4A39-8AC9-54EA5D21B653}" type="presOf" srcId="{B12BC0E2-5653-4807-8E5A-A9E639994138}" destId="{2B9CBACA-3544-4F9B-83C4-751623B3B92A}" srcOrd="0" destOrd="0" presId="urn:microsoft.com/office/officeart/2005/8/layout/cycle2"/>
    <dgm:cxn modelId="{5AC75EA3-B7FD-41F3-9618-901DAD00A067}" type="presOf" srcId="{F995A955-AC85-473E-94AB-601D38E31979}" destId="{20F76F1A-201D-46CA-BC5D-23606639ACB2}"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734631BE-4823-4FB3-A238-141E8F5305C2}" type="presOf" srcId="{B8D01CEB-4C07-4C50-B977-1B8A26EF90F5}" destId="{50D4B8E0-E319-4A4B-9E53-785ADF7A9030}" srcOrd="1" destOrd="0" presId="urn:microsoft.com/office/officeart/2005/8/layout/cycle2"/>
    <dgm:cxn modelId="{DE9C3938-59CA-4C8E-9A34-6EC889594328}" type="presOf" srcId="{0FCB305A-E5E0-4EF6-B356-53AD4C35C7F6}" destId="{668E69E0-9376-489B-AE87-2E08CF58C1B2}"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1F12117-8DFE-4B14-95C6-6C1F32BC66B1}" type="presOf" srcId="{37A4779A-C312-4F0C-9F81-2F980C645D10}" destId="{9B1D24ED-A39D-4FFA-9970-0A0172299D83}" srcOrd="0" destOrd="0" presId="urn:microsoft.com/office/officeart/2005/8/layout/cycle2"/>
    <dgm:cxn modelId="{9D59024D-B600-4C25-BB90-D07DE4237A4E}" type="presOf" srcId="{F995A955-AC85-473E-94AB-601D38E31979}" destId="{11B128CA-6381-410F-A12B-FCA13CDA70E8}" srcOrd="1" destOrd="0" presId="urn:microsoft.com/office/officeart/2005/8/layout/cycle2"/>
    <dgm:cxn modelId="{6C6CA413-FC4B-47F6-B39E-739500A7C16C}" type="presOf" srcId="{6DD83966-BB43-43FE-B361-0B8738273F50}" destId="{EF062D3C-8E4C-486D-A9B3-F90266ACE030}" srcOrd="0" destOrd="0" presId="urn:microsoft.com/office/officeart/2005/8/layout/cycle2"/>
    <dgm:cxn modelId="{7498B7FA-FE1F-417F-948D-5678A381F2C9}" type="presOf" srcId="{55E57EE5-CE59-41BA-9B11-8FCBA709D812}" destId="{4EF1BDFB-2EFE-4474-AAEC-428CA5F9038C}"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88231DAB-EBEC-4BE0-97EC-53F7B80B6BC3}" type="presOf" srcId="{725D3538-EEC2-42C0-A1CC-D183B5C228AE}" destId="{13A09362-7A6E-4CD2-A2DF-6733F3BBAE93}"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A49D55B3-AFA7-41C6-A258-C8C708540065}" type="presOf" srcId="{D335A245-B05E-4A9C-B3F3-641E4D380D0C}" destId="{C3F47726-713F-47EB-999D-C7A9F8CE69A7}" srcOrd="1" destOrd="0" presId="urn:microsoft.com/office/officeart/2005/8/layout/cycle2"/>
    <dgm:cxn modelId="{4912B02D-3F45-47C4-A35C-F3C4858A4374}" type="presOf" srcId="{0FCB305A-E5E0-4EF6-B356-53AD4C35C7F6}" destId="{C327E8F3-E32A-45CD-B2E9-F0CFCDED40DA}" srcOrd="0" destOrd="0" presId="urn:microsoft.com/office/officeart/2005/8/layout/cycle2"/>
    <dgm:cxn modelId="{9BE52925-C948-4DF9-9D71-9B6E59EDFEDE}" type="presOf" srcId="{BF2499FF-CE45-47B4-94BE-1FEE9B99E6E4}" destId="{A7879377-A1AE-4C9F-A780-06EF86876E87}" srcOrd="0" destOrd="0" presId="urn:microsoft.com/office/officeart/2005/8/layout/cycle2"/>
    <dgm:cxn modelId="{B1C21819-A1D4-4452-86B7-E6382D59818B}" type="presOf" srcId="{F74A3C22-861C-4212-81D7-E51BA80D2511}" destId="{04AB777F-E5C2-4385-8837-10282F7D340C}" srcOrd="0" destOrd="0" presId="urn:microsoft.com/office/officeart/2005/8/layout/cycle2"/>
    <dgm:cxn modelId="{8168131F-4824-44FB-9F9D-C38BECD82197}" type="presOf" srcId="{BF2499FF-CE45-47B4-94BE-1FEE9B99E6E4}" destId="{CE806167-12F4-4373-8462-4555E0856450}" srcOrd="1" destOrd="0" presId="urn:microsoft.com/office/officeart/2005/8/layout/cycle2"/>
    <dgm:cxn modelId="{1FBB733C-92C4-481E-A011-D43C27946652}" type="presOf" srcId="{C7D216D7-0A1C-4F27-9C21-291AC127724E}" destId="{9DEE8CAB-823E-4C28-A225-A54EAB0C0651}"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C192C4A0-3C85-4E92-B84E-A35D6B2CA223}" type="presOf" srcId="{251CDF59-9ED6-4927-8F10-CEFC83FEFB9F}" destId="{36AA5D77-910E-473E-9DF5-DB88D2843B4B}" srcOrd="0" destOrd="0" presId="urn:microsoft.com/office/officeart/2005/8/layout/cycle2"/>
    <dgm:cxn modelId="{AE12A39D-3158-4F45-BE0E-1D3C8FBD1594}" type="presOf" srcId="{D335A245-B05E-4A9C-B3F3-641E4D380D0C}" destId="{1D744299-43C0-47A5-B886-E2D41C77D9ED}" srcOrd="0" destOrd="0" presId="urn:microsoft.com/office/officeart/2005/8/layout/cycle2"/>
    <dgm:cxn modelId="{86E130CA-BE95-4C83-A49C-91EE18E871D7}" type="presOf" srcId="{B8D01CEB-4C07-4C50-B977-1B8A26EF90F5}" destId="{2141E115-A9DD-4EAB-B2F1-3B341FB0B8E7}"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8E86309F-7045-4C6C-B3CF-002598BB1971}" type="presOf" srcId="{55E57EE5-CE59-41BA-9B11-8FCBA709D812}" destId="{5120C1BD-5452-4D00-BD0F-42DA6F5663EC}" srcOrd="1" destOrd="0" presId="urn:microsoft.com/office/officeart/2005/8/layout/cycle2"/>
    <dgm:cxn modelId="{F050D58D-C579-4F24-B781-7AC7F91F5A74}" type="presParOf" srcId="{13A09362-7A6E-4CD2-A2DF-6733F3BBAE93}" destId="{EF062D3C-8E4C-486D-A9B3-F90266ACE030}" srcOrd="0" destOrd="0" presId="urn:microsoft.com/office/officeart/2005/8/layout/cycle2"/>
    <dgm:cxn modelId="{0E8DCE32-1F75-4667-BD49-F1AA897D14A9}" type="presParOf" srcId="{13A09362-7A6E-4CD2-A2DF-6733F3BBAE93}" destId="{1D744299-43C0-47A5-B886-E2D41C77D9ED}" srcOrd="1" destOrd="0" presId="urn:microsoft.com/office/officeart/2005/8/layout/cycle2"/>
    <dgm:cxn modelId="{BA8A2811-16D8-4D19-ADB1-4750D59F7CBB}" type="presParOf" srcId="{1D744299-43C0-47A5-B886-E2D41C77D9ED}" destId="{C3F47726-713F-47EB-999D-C7A9F8CE69A7}" srcOrd="0" destOrd="0" presId="urn:microsoft.com/office/officeart/2005/8/layout/cycle2"/>
    <dgm:cxn modelId="{23B1E356-D31B-4A5E-B23C-AABD20871FF2}" type="presParOf" srcId="{13A09362-7A6E-4CD2-A2DF-6733F3BBAE93}" destId="{9B1D24ED-A39D-4FFA-9970-0A0172299D83}" srcOrd="2" destOrd="0" presId="urn:microsoft.com/office/officeart/2005/8/layout/cycle2"/>
    <dgm:cxn modelId="{5A53ADC8-27F3-416A-BD4F-D540D447147F}" type="presParOf" srcId="{13A09362-7A6E-4CD2-A2DF-6733F3BBAE93}" destId="{20F76F1A-201D-46CA-BC5D-23606639ACB2}" srcOrd="3" destOrd="0" presId="urn:microsoft.com/office/officeart/2005/8/layout/cycle2"/>
    <dgm:cxn modelId="{42A8EF68-EB38-4803-807E-CD9EC92C5468}" type="presParOf" srcId="{20F76F1A-201D-46CA-BC5D-23606639ACB2}" destId="{11B128CA-6381-410F-A12B-FCA13CDA70E8}" srcOrd="0" destOrd="0" presId="urn:microsoft.com/office/officeart/2005/8/layout/cycle2"/>
    <dgm:cxn modelId="{BFA1C79C-CAA5-4E43-AEB7-C3FDE53387CE}" type="presParOf" srcId="{13A09362-7A6E-4CD2-A2DF-6733F3BBAE93}" destId="{36AA5D77-910E-473E-9DF5-DB88D2843B4B}" srcOrd="4" destOrd="0" presId="urn:microsoft.com/office/officeart/2005/8/layout/cycle2"/>
    <dgm:cxn modelId="{0F0D399B-A4F2-45D7-ADC1-C981A10A1C6B}" type="presParOf" srcId="{13A09362-7A6E-4CD2-A2DF-6733F3BBAE93}" destId="{2141E115-A9DD-4EAB-B2F1-3B341FB0B8E7}" srcOrd="5" destOrd="0" presId="urn:microsoft.com/office/officeart/2005/8/layout/cycle2"/>
    <dgm:cxn modelId="{DC5421C7-DB78-4196-8223-846547EE83FF}" type="presParOf" srcId="{2141E115-A9DD-4EAB-B2F1-3B341FB0B8E7}" destId="{50D4B8E0-E319-4A4B-9E53-785ADF7A9030}" srcOrd="0" destOrd="0" presId="urn:microsoft.com/office/officeart/2005/8/layout/cycle2"/>
    <dgm:cxn modelId="{81F0CF8D-D6D7-445A-B312-31D5951B4663}" type="presParOf" srcId="{13A09362-7A6E-4CD2-A2DF-6733F3BBAE93}" destId="{2B9CBACA-3544-4F9B-83C4-751623B3B92A}" srcOrd="6" destOrd="0" presId="urn:microsoft.com/office/officeart/2005/8/layout/cycle2"/>
    <dgm:cxn modelId="{8BDAEFBC-1314-466E-8F6C-F7EFF99DC67D}" type="presParOf" srcId="{13A09362-7A6E-4CD2-A2DF-6733F3BBAE93}" destId="{C327E8F3-E32A-45CD-B2E9-F0CFCDED40DA}" srcOrd="7" destOrd="0" presId="urn:microsoft.com/office/officeart/2005/8/layout/cycle2"/>
    <dgm:cxn modelId="{AF11705B-ACF3-47D7-ADD6-42730AAE08D2}" type="presParOf" srcId="{C327E8F3-E32A-45CD-B2E9-F0CFCDED40DA}" destId="{668E69E0-9376-489B-AE87-2E08CF58C1B2}" srcOrd="0" destOrd="0" presId="urn:microsoft.com/office/officeart/2005/8/layout/cycle2"/>
    <dgm:cxn modelId="{E6EE635A-92CA-479A-9FA0-21F6F292E626}" type="presParOf" srcId="{13A09362-7A6E-4CD2-A2DF-6733F3BBAE93}" destId="{04AB777F-E5C2-4385-8837-10282F7D340C}" srcOrd="8" destOrd="0" presId="urn:microsoft.com/office/officeart/2005/8/layout/cycle2"/>
    <dgm:cxn modelId="{4A77B84E-057D-4A5E-A49D-8FDFFB60CB32}" type="presParOf" srcId="{13A09362-7A6E-4CD2-A2DF-6733F3BBAE93}" destId="{A7879377-A1AE-4C9F-A780-06EF86876E87}" srcOrd="9" destOrd="0" presId="urn:microsoft.com/office/officeart/2005/8/layout/cycle2"/>
    <dgm:cxn modelId="{F959572D-375C-452C-BBC9-C6884BF99533}" type="presParOf" srcId="{A7879377-A1AE-4C9F-A780-06EF86876E87}" destId="{CE806167-12F4-4373-8462-4555E0856450}" srcOrd="0" destOrd="0" presId="urn:microsoft.com/office/officeart/2005/8/layout/cycle2"/>
    <dgm:cxn modelId="{1813D5DF-1EC8-4EBD-B126-9BDBAFE94D2B}" type="presParOf" srcId="{13A09362-7A6E-4CD2-A2DF-6733F3BBAE93}" destId="{9DEE8CAB-823E-4C28-A225-A54EAB0C0651}" srcOrd="10" destOrd="0" presId="urn:microsoft.com/office/officeart/2005/8/layout/cycle2"/>
    <dgm:cxn modelId="{A7412130-B390-4483-BAC4-2E600C72D566}" type="presParOf" srcId="{13A09362-7A6E-4CD2-A2DF-6733F3BBAE93}" destId="{4EF1BDFB-2EFE-4474-AAEC-428CA5F9038C}" srcOrd="11" destOrd="0" presId="urn:microsoft.com/office/officeart/2005/8/layout/cycle2"/>
    <dgm:cxn modelId="{7D9ED853-C6B4-40A9-8D7A-681FFACEBC77}"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7260D7B9-B8CE-4C51-BBD8-00AB9BB35549}" type="presOf" srcId="{BF2499FF-CE45-47B4-94BE-1FEE9B99E6E4}" destId="{A7879377-A1AE-4C9F-A780-06EF86876E87}" srcOrd="0" destOrd="0" presId="urn:microsoft.com/office/officeart/2005/8/layout/cycle2"/>
    <dgm:cxn modelId="{6F2849BC-FCAF-4140-9E66-E21E6783EF15}" type="presOf" srcId="{0FCB305A-E5E0-4EF6-B356-53AD4C35C7F6}" destId="{668E69E0-9376-489B-AE87-2E08CF58C1B2}" srcOrd="1" destOrd="0" presId="urn:microsoft.com/office/officeart/2005/8/layout/cycle2"/>
    <dgm:cxn modelId="{70070DFC-0E04-4F53-A4D3-F934F95D42EE}" type="presOf" srcId="{B12BC0E2-5653-4807-8E5A-A9E639994138}" destId="{2B9CBACA-3544-4F9B-83C4-751623B3B92A}" srcOrd="0" destOrd="0" presId="urn:microsoft.com/office/officeart/2005/8/layout/cycle2"/>
    <dgm:cxn modelId="{CFE5408C-0FFA-4953-97EC-1CFC796A7268}" type="presOf" srcId="{6DD83966-BB43-43FE-B361-0B8738273F50}" destId="{EF062D3C-8E4C-486D-A9B3-F90266ACE030}"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CF764A03-AA0B-43BC-8AF9-7D6405C51CA8}" type="presOf" srcId="{55E57EE5-CE59-41BA-9B11-8FCBA709D812}" destId="{4EF1BDFB-2EFE-4474-AAEC-428CA5F9038C}" srcOrd="0" destOrd="0" presId="urn:microsoft.com/office/officeart/2005/8/layout/cycle2"/>
    <dgm:cxn modelId="{DA36DEAB-8F88-4AFE-9C53-877CD598E463}" type="presOf" srcId="{B8D01CEB-4C07-4C50-B977-1B8A26EF90F5}" destId="{2141E115-A9DD-4EAB-B2F1-3B341FB0B8E7}" srcOrd="0" destOrd="0" presId="urn:microsoft.com/office/officeart/2005/8/layout/cycle2"/>
    <dgm:cxn modelId="{A8FC02D9-40D3-491A-82C1-E5BDCCB0CF73}" type="presOf" srcId="{D335A245-B05E-4A9C-B3F3-641E4D380D0C}" destId="{1D744299-43C0-47A5-B886-E2D41C77D9ED}" srcOrd="0" destOrd="0" presId="urn:microsoft.com/office/officeart/2005/8/layout/cycle2"/>
    <dgm:cxn modelId="{EB5BF4CD-5EFE-49D1-88B8-4C99AD0F90FF}" type="presOf" srcId="{C7D216D7-0A1C-4F27-9C21-291AC127724E}" destId="{9DEE8CAB-823E-4C28-A225-A54EAB0C0651}"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0154B684-1333-419D-9C60-6C19067E336B}" type="presOf" srcId="{37A4779A-C312-4F0C-9F81-2F980C645D10}" destId="{9B1D24ED-A39D-4FFA-9970-0A0172299D83}" srcOrd="0" destOrd="0" presId="urn:microsoft.com/office/officeart/2005/8/layout/cycle2"/>
    <dgm:cxn modelId="{2EBC0090-2146-43A6-8525-9AF5CBA34012}" type="presOf" srcId="{0FCB305A-E5E0-4EF6-B356-53AD4C35C7F6}" destId="{C327E8F3-E32A-45CD-B2E9-F0CFCDED40DA}" srcOrd="0" destOrd="0" presId="urn:microsoft.com/office/officeart/2005/8/layout/cycle2"/>
    <dgm:cxn modelId="{FADC53B4-C8ED-4D4B-B7BD-219D6710BE29}" type="presOf" srcId="{725D3538-EEC2-42C0-A1CC-D183B5C228AE}" destId="{13A09362-7A6E-4CD2-A2DF-6733F3BBAE93}"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4AA4517A-433A-4AF0-860D-4632EFA2C967}" type="presOf" srcId="{F995A955-AC85-473E-94AB-601D38E31979}" destId="{20F76F1A-201D-46CA-BC5D-23606639ACB2}"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83F458E6-AF4B-417F-A6E6-D94B307F7664}" type="presOf" srcId="{BF2499FF-CE45-47B4-94BE-1FEE9B99E6E4}" destId="{CE806167-12F4-4373-8462-4555E0856450}" srcOrd="1" destOrd="0" presId="urn:microsoft.com/office/officeart/2005/8/layout/cycle2"/>
    <dgm:cxn modelId="{A512BAE4-E2D9-444A-8E17-4986D6108DBF}" type="presOf" srcId="{251CDF59-9ED6-4927-8F10-CEFC83FEFB9F}" destId="{36AA5D77-910E-473E-9DF5-DB88D2843B4B}" srcOrd="0" destOrd="0" presId="urn:microsoft.com/office/officeart/2005/8/layout/cycle2"/>
    <dgm:cxn modelId="{57DE211E-9B38-487B-A70B-33DB7106C9A7}" type="presOf" srcId="{F995A955-AC85-473E-94AB-601D38E31979}" destId="{11B128CA-6381-410F-A12B-FCA13CDA70E8}" srcOrd="1" destOrd="0" presId="urn:microsoft.com/office/officeart/2005/8/layout/cycle2"/>
    <dgm:cxn modelId="{9D1D7879-D3AB-415D-B2A1-E856F4F210F3}" type="presOf" srcId="{55E57EE5-CE59-41BA-9B11-8FCBA709D812}" destId="{5120C1BD-5452-4D00-BD0F-42DA6F5663EC}" srcOrd="1" destOrd="0" presId="urn:microsoft.com/office/officeart/2005/8/layout/cycle2"/>
    <dgm:cxn modelId="{DF48D265-DEFD-496E-BE03-690CF88C1755}" type="presOf" srcId="{B8D01CEB-4C07-4C50-B977-1B8A26EF90F5}" destId="{50D4B8E0-E319-4A4B-9E53-785ADF7A9030}" srcOrd="1" destOrd="0" presId="urn:microsoft.com/office/officeart/2005/8/layout/cycle2"/>
    <dgm:cxn modelId="{97F9B6B7-A0DE-4098-95AA-45287EC2DC17}" type="presOf" srcId="{F74A3C22-861C-4212-81D7-E51BA80D2511}" destId="{04AB777F-E5C2-4385-8837-10282F7D340C}" srcOrd="0" destOrd="0" presId="urn:microsoft.com/office/officeart/2005/8/layout/cycle2"/>
    <dgm:cxn modelId="{3AC6D0AA-2556-4392-A820-FCAF0F16AB17}" type="presOf" srcId="{D335A245-B05E-4A9C-B3F3-641E4D380D0C}" destId="{C3F47726-713F-47EB-999D-C7A9F8CE69A7}" srcOrd="1" destOrd="0" presId="urn:microsoft.com/office/officeart/2005/8/layout/cycle2"/>
    <dgm:cxn modelId="{2C96E7E8-4406-4856-92C4-87F3E746B6C9}" type="presParOf" srcId="{13A09362-7A6E-4CD2-A2DF-6733F3BBAE93}" destId="{EF062D3C-8E4C-486D-A9B3-F90266ACE030}" srcOrd="0" destOrd="0" presId="urn:microsoft.com/office/officeart/2005/8/layout/cycle2"/>
    <dgm:cxn modelId="{D2315F69-4AE1-4CA7-BE74-769FAE387761}" type="presParOf" srcId="{13A09362-7A6E-4CD2-A2DF-6733F3BBAE93}" destId="{1D744299-43C0-47A5-B886-E2D41C77D9ED}" srcOrd="1" destOrd="0" presId="urn:microsoft.com/office/officeart/2005/8/layout/cycle2"/>
    <dgm:cxn modelId="{3E9313BC-5D64-44A5-BBE0-3CF7C7610D72}" type="presParOf" srcId="{1D744299-43C0-47A5-B886-E2D41C77D9ED}" destId="{C3F47726-713F-47EB-999D-C7A9F8CE69A7}" srcOrd="0" destOrd="0" presId="urn:microsoft.com/office/officeart/2005/8/layout/cycle2"/>
    <dgm:cxn modelId="{28A5D0B7-384F-4690-84B1-9945CD950CCB}" type="presParOf" srcId="{13A09362-7A6E-4CD2-A2DF-6733F3BBAE93}" destId="{9B1D24ED-A39D-4FFA-9970-0A0172299D83}" srcOrd="2" destOrd="0" presId="urn:microsoft.com/office/officeart/2005/8/layout/cycle2"/>
    <dgm:cxn modelId="{06BDAF68-297B-4F6B-8C1A-B8C4AE0C849E}" type="presParOf" srcId="{13A09362-7A6E-4CD2-A2DF-6733F3BBAE93}" destId="{20F76F1A-201D-46CA-BC5D-23606639ACB2}" srcOrd="3" destOrd="0" presId="urn:microsoft.com/office/officeart/2005/8/layout/cycle2"/>
    <dgm:cxn modelId="{AF1146CF-AFE5-4F77-B69B-9FFD2479DA81}" type="presParOf" srcId="{20F76F1A-201D-46CA-BC5D-23606639ACB2}" destId="{11B128CA-6381-410F-A12B-FCA13CDA70E8}" srcOrd="0" destOrd="0" presId="urn:microsoft.com/office/officeart/2005/8/layout/cycle2"/>
    <dgm:cxn modelId="{6D5FFB4E-CC5A-47A9-9958-D5FF53E564E4}" type="presParOf" srcId="{13A09362-7A6E-4CD2-A2DF-6733F3BBAE93}" destId="{36AA5D77-910E-473E-9DF5-DB88D2843B4B}" srcOrd="4" destOrd="0" presId="urn:microsoft.com/office/officeart/2005/8/layout/cycle2"/>
    <dgm:cxn modelId="{AE79A5A3-BECA-44B9-93B5-07DED7CE4016}" type="presParOf" srcId="{13A09362-7A6E-4CD2-A2DF-6733F3BBAE93}" destId="{2141E115-A9DD-4EAB-B2F1-3B341FB0B8E7}" srcOrd="5" destOrd="0" presId="urn:microsoft.com/office/officeart/2005/8/layout/cycle2"/>
    <dgm:cxn modelId="{77E10DCF-2BAC-4673-BC3A-B3C73B63D952}" type="presParOf" srcId="{2141E115-A9DD-4EAB-B2F1-3B341FB0B8E7}" destId="{50D4B8E0-E319-4A4B-9E53-785ADF7A9030}" srcOrd="0" destOrd="0" presId="urn:microsoft.com/office/officeart/2005/8/layout/cycle2"/>
    <dgm:cxn modelId="{9D101819-C07F-4090-9B36-756D6D117AC0}" type="presParOf" srcId="{13A09362-7A6E-4CD2-A2DF-6733F3BBAE93}" destId="{2B9CBACA-3544-4F9B-83C4-751623B3B92A}" srcOrd="6" destOrd="0" presId="urn:microsoft.com/office/officeart/2005/8/layout/cycle2"/>
    <dgm:cxn modelId="{5AF2A681-81B2-4B37-AFA1-D664AAC82DA3}" type="presParOf" srcId="{13A09362-7A6E-4CD2-A2DF-6733F3BBAE93}" destId="{C327E8F3-E32A-45CD-B2E9-F0CFCDED40DA}" srcOrd="7" destOrd="0" presId="urn:microsoft.com/office/officeart/2005/8/layout/cycle2"/>
    <dgm:cxn modelId="{1F66E913-9DB8-4435-8E86-53C9707B3AB6}" type="presParOf" srcId="{C327E8F3-E32A-45CD-B2E9-F0CFCDED40DA}" destId="{668E69E0-9376-489B-AE87-2E08CF58C1B2}" srcOrd="0" destOrd="0" presId="urn:microsoft.com/office/officeart/2005/8/layout/cycle2"/>
    <dgm:cxn modelId="{D9FED9F3-B57B-4788-B609-353117296EA7}" type="presParOf" srcId="{13A09362-7A6E-4CD2-A2DF-6733F3BBAE93}" destId="{04AB777F-E5C2-4385-8837-10282F7D340C}" srcOrd="8" destOrd="0" presId="urn:microsoft.com/office/officeart/2005/8/layout/cycle2"/>
    <dgm:cxn modelId="{B6D72924-260C-4F9D-B934-A6951DF6B3F7}" type="presParOf" srcId="{13A09362-7A6E-4CD2-A2DF-6733F3BBAE93}" destId="{A7879377-A1AE-4C9F-A780-06EF86876E87}" srcOrd="9" destOrd="0" presId="urn:microsoft.com/office/officeart/2005/8/layout/cycle2"/>
    <dgm:cxn modelId="{FEAF05D0-B6AC-45F7-B0A3-D5602DFD69CA}" type="presParOf" srcId="{A7879377-A1AE-4C9F-A780-06EF86876E87}" destId="{CE806167-12F4-4373-8462-4555E0856450}" srcOrd="0" destOrd="0" presId="urn:microsoft.com/office/officeart/2005/8/layout/cycle2"/>
    <dgm:cxn modelId="{431C17E7-F8AA-4101-87D7-AF9F1FA59FF7}" type="presParOf" srcId="{13A09362-7A6E-4CD2-A2DF-6733F3BBAE93}" destId="{9DEE8CAB-823E-4C28-A225-A54EAB0C0651}" srcOrd="10" destOrd="0" presId="urn:microsoft.com/office/officeart/2005/8/layout/cycle2"/>
    <dgm:cxn modelId="{435F068C-44B6-48E0-BE73-20D16635B7C3}" type="presParOf" srcId="{13A09362-7A6E-4CD2-A2DF-6733F3BBAE93}" destId="{4EF1BDFB-2EFE-4474-AAEC-428CA5F9038C}" srcOrd="11" destOrd="0" presId="urn:microsoft.com/office/officeart/2005/8/layout/cycle2"/>
    <dgm:cxn modelId="{D5F90B57-DE0E-4441-B69A-6B7FD532918F}"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accent1"/>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a:solidFill>
          <a:schemeClr val="tx1">
            <a:lumMod val="50000"/>
            <a:lumOff val="50000"/>
          </a:schemeClr>
        </a:solidFill>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4C919DA8-7778-4C7E-BC72-8D410EF61411}" type="presOf" srcId="{D335A245-B05E-4A9C-B3F3-641E4D380D0C}" destId="{1D744299-43C0-47A5-B886-E2D41C77D9ED}" srcOrd="0" destOrd="0" presId="urn:microsoft.com/office/officeart/2005/8/layout/cycle2"/>
    <dgm:cxn modelId="{BDEBFD40-A482-4A33-B8B9-8BEBBC6BB10E}" type="presOf" srcId="{B8D01CEB-4C07-4C50-B977-1B8A26EF90F5}" destId="{2141E115-A9DD-4EAB-B2F1-3B341FB0B8E7}" srcOrd="0" destOrd="0" presId="urn:microsoft.com/office/officeart/2005/8/layout/cycle2"/>
    <dgm:cxn modelId="{25C37B50-9793-4BC3-B14A-0E3844E8402E}" type="presOf" srcId="{B8D01CEB-4C07-4C50-B977-1B8A26EF90F5}" destId="{50D4B8E0-E319-4A4B-9E53-785ADF7A9030}"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A0900B95-F3F6-4549-9541-6F116866128B}" srcId="{725D3538-EEC2-42C0-A1CC-D183B5C228AE}" destId="{F74A3C22-861C-4212-81D7-E51BA80D2511}" srcOrd="4" destOrd="0" parTransId="{A62911C5-AA6A-447B-9649-1E5AA4DF3BA4}" sibTransId="{BF2499FF-CE45-47B4-94BE-1FEE9B99E6E4}"/>
    <dgm:cxn modelId="{10DC88F4-68B0-428D-A7E4-6276685B3E51}" type="presOf" srcId="{725D3538-EEC2-42C0-A1CC-D183B5C228AE}" destId="{13A09362-7A6E-4CD2-A2DF-6733F3BBAE93}" srcOrd="0" destOrd="0" presId="urn:microsoft.com/office/officeart/2005/8/layout/cycle2"/>
    <dgm:cxn modelId="{80BD1FE6-5377-4571-BE03-BBE5C72CA0C3}" type="presOf" srcId="{55E57EE5-CE59-41BA-9B11-8FCBA709D812}" destId="{4EF1BDFB-2EFE-4474-AAEC-428CA5F9038C}" srcOrd="0" destOrd="0" presId="urn:microsoft.com/office/officeart/2005/8/layout/cycle2"/>
    <dgm:cxn modelId="{48C6DC71-512E-48CE-A686-FFD6A6369993}" type="presOf" srcId="{0FCB305A-E5E0-4EF6-B356-53AD4C35C7F6}" destId="{668E69E0-9376-489B-AE87-2E08CF58C1B2}"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96FAE43A-3D24-405B-804B-9069407E9F07}" type="presOf" srcId="{B12BC0E2-5653-4807-8E5A-A9E639994138}" destId="{2B9CBACA-3544-4F9B-83C4-751623B3B92A}" srcOrd="0" destOrd="0" presId="urn:microsoft.com/office/officeart/2005/8/layout/cycle2"/>
    <dgm:cxn modelId="{FA1F1B7A-C756-4D77-91A6-81EF016136EF}" type="presOf" srcId="{F995A955-AC85-473E-94AB-601D38E31979}" destId="{20F76F1A-201D-46CA-BC5D-23606639ACB2}"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4F049EB2-3A2A-4FA9-9304-374EB661B09C}" type="presOf" srcId="{BF2499FF-CE45-47B4-94BE-1FEE9B99E6E4}" destId="{A7879377-A1AE-4C9F-A780-06EF86876E87}"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0EA356C8-1038-4819-A1BD-9FB8C3BF067D}" srcId="{725D3538-EEC2-42C0-A1CC-D183B5C228AE}" destId="{37A4779A-C312-4F0C-9F81-2F980C645D10}" srcOrd="1" destOrd="0" parTransId="{70CC5C99-2368-4599-8EB5-9086F32C5D65}" sibTransId="{F995A955-AC85-473E-94AB-601D38E31979}"/>
    <dgm:cxn modelId="{ADA8ED2E-3A28-40BF-A792-3F53B0A857A2}" type="presOf" srcId="{251CDF59-9ED6-4927-8F10-CEFC83FEFB9F}" destId="{36AA5D77-910E-473E-9DF5-DB88D2843B4B}" srcOrd="0" destOrd="0" presId="urn:microsoft.com/office/officeart/2005/8/layout/cycle2"/>
    <dgm:cxn modelId="{22CE7E01-D06A-4C53-B6C8-E1BC9B10BEEE}" type="presOf" srcId="{C7D216D7-0A1C-4F27-9C21-291AC127724E}" destId="{9DEE8CAB-823E-4C28-A225-A54EAB0C0651}" srcOrd="0" destOrd="0" presId="urn:microsoft.com/office/officeart/2005/8/layout/cycle2"/>
    <dgm:cxn modelId="{2444AFFF-236E-4D51-B880-3C4ED639413D}" type="presOf" srcId="{6DD83966-BB43-43FE-B361-0B8738273F50}" destId="{EF062D3C-8E4C-486D-A9B3-F90266ACE030}" srcOrd="0" destOrd="0" presId="urn:microsoft.com/office/officeart/2005/8/layout/cycle2"/>
    <dgm:cxn modelId="{BCAC159D-9A14-432C-B497-5A6B8E772458}" type="presOf" srcId="{0FCB305A-E5E0-4EF6-B356-53AD4C35C7F6}" destId="{C327E8F3-E32A-45CD-B2E9-F0CFCDED40DA}" srcOrd="0" destOrd="0" presId="urn:microsoft.com/office/officeart/2005/8/layout/cycle2"/>
    <dgm:cxn modelId="{338F9BF7-6D14-4346-B385-C8B04FBF553E}" type="presOf" srcId="{F74A3C22-861C-4212-81D7-E51BA80D2511}" destId="{04AB777F-E5C2-4385-8837-10282F7D340C}" srcOrd="0" destOrd="0" presId="urn:microsoft.com/office/officeart/2005/8/layout/cycle2"/>
    <dgm:cxn modelId="{9C8A621C-0152-402B-A663-7AFF2CDFE51A}" type="presOf" srcId="{D335A245-B05E-4A9C-B3F3-641E4D380D0C}" destId="{C3F47726-713F-47EB-999D-C7A9F8CE69A7}" srcOrd="1" destOrd="0" presId="urn:microsoft.com/office/officeart/2005/8/layout/cycle2"/>
    <dgm:cxn modelId="{46F60726-C10B-46A4-AB43-FD7CC52DCAE6}" type="presOf" srcId="{BF2499FF-CE45-47B4-94BE-1FEE9B99E6E4}" destId="{CE806167-12F4-4373-8462-4555E0856450}" srcOrd="1" destOrd="0" presId="urn:microsoft.com/office/officeart/2005/8/layout/cycle2"/>
    <dgm:cxn modelId="{8616886E-A556-4B13-A25D-F665C4DAF395}" type="presOf" srcId="{37A4779A-C312-4F0C-9F81-2F980C645D10}" destId="{9B1D24ED-A39D-4FFA-9970-0A0172299D83}" srcOrd="0" destOrd="0" presId="urn:microsoft.com/office/officeart/2005/8/layout/cycle2"/>
    <dgm:cxn modelId="{8E02E720-8B36-47B4-9444-397CDAB5FF07}" type="presOf" srcId="{55E57EE5-CE59-41BA-9B11-8FCBA709D812}" destId="{5120C1BD-5452-4D00-BD0F-42DA6F5663EC}" srcOrd="1" destOrd="0" presId="urn:microsoft.com/office/officeart/2005/8/layout/cycle2"/>
    <dgm:cxn modelId="{E1781CD9-BE5B-47E2-A661-080A982D024E}" type="presOf" srcId="{F995A955-AC85-473E-94AB-601D38E31979}" destId="{11B128CA-6381-410F-A12B-FCA13CDA70E8}" srcOrd="1" destOrd="0" presId="urn:microsoft.com/office/officeart/2005/8/layout/cycle2"/>
    <dgm:cxn modelId="{9164F71F-5AA6-4F02-93F8-B1F7976D1F42}" type="presParOf" srcId="{13A09362-7A6E-4CD2-A2DF-6733F3BBAE93}" destId="{EF062D3C-8E4C-486D-A9B3-F90266ACE030}" srcOrd="0" destOrd="0" presId="urn:microsoft.com/office/officeart/2005/8/layout/cycle2"/>
    <dgm:cxn modelId="{F283B108-7830-4C8A-9A39-9B8AA0DE6AAD}" type="presParOf" srcId="{13A09362-7A6E-4CD2-A2DF-6733F3BBAE93}" destId="{1D744299-43C0-47A5-B886-E2D41C77D9ED}" srcOrd="1" destOrd="0" presId="urn:microsoft.com/office/officeart/2005/8/layout/cycle2"/>
    <dgm:cxn modelId="{DF288309-57D8-4C35-847A-165F56B9BC50}" type="presParOf" srcId="{1D744299-43C0-47A5-B886-E2D41C77D9ED}" destId="{C3F47726-713F-47EB-999D-C7A9F8CE69A7}" srcOrd="0" destOrd="0" presId="urn:microsoft.com/office/officeart/2005/8/layout/cycle2"/>
    <dgm:cxn modelId="{5BBDB500-7082-488A-80D1-67817E1C6824}" type="presParOf" srcId="{13A09362-7A6E-4CD2-A2DF-6733F3BBAE93}" destId="{9B1D24ED-A39D-4FFA-9970-0A0172299D83}" srcOrd="2" destOrd="0" presId="urn:microsoft.com/office/officeart/2005/8/layout/cycle2"/>
    <dgm:cxn modelId="{6DF95A95-5D67-43DD-972B-5C8FA01B9D06}" type="presParOf" srcId="{13A09362-7A6E-4CD2-A2DF-6733F3BBAE93}" destId="{20F76F1A-201D-46CA-BC5D-23606639ACB2}" srcOrd="3" destOrd="0" presId="urn:microsoft.com/office/officeart/2005/8/layout/cycle2"/>
    <dgm:cxn modelId="{F885F4EA-9519-48FB-871C-CA60222E822A}" type="presParOf" srcId="{20F76F1A-201D-46CA-BC5D-23606639ACB2}" destId="{11B128CA-6381-410F-A12B-FCA13CDA70E8}" srcOrd="0" destOrd="0" presId="urn:microsoft.com/office/officeart/2005/8/layout/cycle2"/>
    <dgm:cxn modelId="{EF2D34E3-4C1F-4E1F-ACE0-45314E43E718}" type="presParOf" srcId="{13A09362-7A6E-4CD2-A2DF-6733F3BBAE93}" destId="{36AA5D77-910E-473E-9DF5-DB88D2843B4B}" srcOrd="4" destOrd="0" presId="urn:microsoft.com/office/officeart/2005/8/layout/cycle2"/>
    <dgm:cxn modelId="{0550CAFA-64CF-4BF7-B6D5-406E5222F603}" type="presParOf" srcId="{13A09362-7A6E-4CD2-A2DF-6733F3BBAE93}" destId="{2141E115-A9DD-4EAB-B2F1-3B341FB0B8E7}" srcOrd="5" destOrd="0" presId="urn:microsoft.com/office/officeart/2005/8/layout/cycle2"/>
    <dgm:cxn modelId="{FDCCAB55-B555-40FF-A10A-FAA378E82F9C}" type="presParOf" srcId="{2141E115-A9DD-4EAB-B2F1-3B341FB0B8E7}" destId="{50D4B8E0-E319-4A4B-9E53-785ADF7A9030}" srcOrd="0" destOrd="0" presId="urn:microsoft.com/office/officeart/2005/8/layout/cycle2"/>
    <dgm:cxn modelId="{BE002D4B-E7AD-47A5-A75A-ACEEB242FD2F}" type="presParOf" srcId="{13A09362-7A6E-4CD2-A2DF-6733F3BBAE93}" destId="{2B9CBACA-3544-4F9B-83C4-751623B3B92A}" srcOrd="6" destOrd="0" presId="urn:microsoft.com/office/officeart/2005/8/layout/cycle2"/>
    <dgm:cxn modelId="{77A12F9D-7EFA-4EDD-8FD8-F52AEFE39D65}" type="presParOf" srcId="{13A09362-7A6E-4CD2-A2DF-6733F3BBAE93}" destId="{C327E8F3-E32A-45CD-B2E9-F0CFCDED40DA}" srcOrd="7" destOrd="0" presId="urn:microsoft.com/office/officeart/2005/8/layout/cycle2"/>
    <dgm:cxn modelId="{1A3937C8-4AA0-42A5-A914-1172D3DEBAEB}" type="presParOf" srcId="{C327E8F3-E32A-45CD-B2E9-F0CFCDED40DA}" destId="{668E69E0-9376-489B-AE87-2E08CF58C1B2}" srcOrd="0" destOrd="0" presId="urn:microsoft.com/office/officeart/2005/8/layout/cycle2"/>
    <dgm:cxn modelId="{26342AE6-ABBE-4BA2-9F97-0BE5C6A034C5}" type="presParOf" srcId="{13A09362-7A6E-4CD2-A2DF-6733F3BBAE93}" destId="{04AB777F-E5C2-4385-8837-10282F7D340C}" srcOrd="8" destOrd="0" presId="urn:microsoft.com/office/officeart/2005/8/layout/cycle2"/>
    <dgm:cxn modelId="{94053C23-E46C-4727-BC54-0C15EAFC4E5C}" type="presParOf" srcId="{13A09362-7A6E-4CD2-A2DF-6733F3BBAE93}" destId="{A7879377-A1AE-4C9F-A780-06EF86876E87}" srcOrd="9" destOrd="0" presId="urn:microsoft.com/office/officeart/2005/8/layout/cycle2"/>
    <dgm:cxn modelId="{83A36F91-3483-4B95-914E-30345B802413}" type="presParOf" srcId="{A7879377-A1AE-4C9F-A780-06EF86876E87}" destId="{CE806167-12F4-4373-8462-4555E0856450}" srcOrd="0" destOrd="0" presId="urn:microsoft.com/office/officeart/2005/8/layout/cycle2"/>
    <dgm:cxn modelId="{E417F014-9973-4600-863D-D7529358CA85}" type="presParOf" srcId="{13A09362-7A6E-4CD2-A2DF-6733F3BBAE93}" destId="{9DEE8CAB-823E-4C28-A225-A54EAB0C0651}" srcOrd="10" destOrd="0" presId="urn:microsoft.com/office/officeart/2005/8/layout/cycle2"/>
    <dgm:cxn modelId="{FA6CFA74-42F2-4383-943E-854AC9072691}" type="presParOf" srcId="{13A09362-7A6E-4CD2-A2DF-6733F3BBAE93}" destId="{4EF1BDFB-2EFE-4474-AAEC-428CA5F9038C}" srcOrd="11" destOrd="0" presId="urn:microsoft.com/office/officeart/2005/8/layout/cycle2"/>
    <dgm:cxn modelId="{6523936F-9B41-48DA-AF57-F045520A1F60}"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tx1">
            <a:lumMod val="50000"/>
            <a:lumOff val="50000"/>
          </a:schemeClr>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204403FA-869B-47EE-9230-8D5806FC0605}" type="presOf" srcId="{C7D216D7-0A1C-4F27-9C21-291AC127724E}" destId="{9DEE8CAB-823E-4C28-A225-A54EAB0C0651}" srcOrd="0" destOrd="0" presId="urn:microsoft.com/office/officeart/2005/8/layout/cycle2"/>
    <dgm:cxn modelId="{C9D52668-AFFD-4431-BB9C-87280724763F}" type="presOf" srcId="{BF2499FF-CE45-47B4-94BE-1FEE9B99E6E4}" destId="{CE806167-12F4-4373-8462-4555E0856450}"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BEE850C6-5591-47AE-B378-EE1417BE1892}" type="presOf" srcId="{B8D01CEB-4C07-4C50-B977-1B8A26EF90F5}" destId="{2141E115-A9DD-4EAB-B2F1-3B341FB0B8E7}" srcOrd="0" destOrd="0" presId="urn:microsoft.com/office/officeart/2005/8/layout/cycle2"/>
    <dgm:cxn modelId="{1F449873-AC8A-4527-A32B-1E46FA7B38F0}" type="presOf" srcId="{F995A955-AC85-473E-94AB-601D38E31979}" destId="{20F76F1A-201D-46CA-BC5D-23606639ACB2}"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0EA356C8-1038-4819-A1BD-9FB8C3BF067D}" srcId="{725D3538-EEC2-42C0-A1CC-D183B5C228AE}" destId="{37A4779A-C312-4F0C-9F81-2F980C645D10}" srcOrd="1" destOrd="0" parTransId="{70CC5C99-2368-4599-8EB5-9086F32C5D65}" sibTransId="{F995A955-AC85-473E-94AB-601D38E31979}"/>
    <dgm:cxn modelId="{0774BA11-8BAF-4556-871E-550361DCFC98}" type="presOf" srcId="{725D3538-EEC2-42C0-A1CC-D183B5C228AE}" destId="{13A09362-7A6E-4CD2-A2DF-6733F3BBAE93}" srcOrd="0" destOrd="0" presId="urn:microsoft.com/office/officeart/2005/8/layout/cycle2"/>
    <dgm:cxn modelId="{5D2F5862-16A6-43EB-AF92-2440A001027B}" type="presOf" srcId="{55E57EE5-CE59-41BA-9B11-8FCBA709D812}" destId="{5120C1BD-5452-4D00-BD0F-42DA6F5663EC}"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DBBB0EBC-2C1E-4A45-A029-A78C49A28737}" srcId="{725D3538-EEC2-42C0-A1CC-D183B5C228AE}" destId="{B12BC0E2-5653-4807-8E5A-A9E639994138}" srcOrd="3" destOrd="0" parTransId="{152C413E-23EC-4EEC-8F6E-19477BC60426}" sibTransId="{0FCB305A-E5E0-4EF6-B356-53AD4C35C7F6}"/>
    <dgm:cxn modelId="{0F34456F-C603-48F1-8083-FEFE3475F492}" type="presOf" srcId="{BF2499FF-CE45-47B4-94BE-1FEE9B99E6E4}" destId="{A7879377-A1AE-4C9F-A780-06EF86876E87}" srcOrd="0" destOrd="0" presId="urn:microsoft.com/office/officeart/2005/8/layout/cycle2"/>
    <dgm:cxn modelId="{1740065B-3754-4803-9E46-5651C36CFE46}" type="presOf" srcId="{F74A3C22-861C-4212-81D7-E51BA80D2511}" destId="{04AB777F-E5C2-4385-8837-10282F7D340C}" srcOrd="0" destOrd="0" presId="urn:microsoft.com/office/officeart/2005/8/layout/cycle2"/>
    <dgm:cxn modelId="{47F769C8-83EF-4B93-9ED8-0460E2014FE1}" type="presOf" srcId="{F995A955-AC85-473E-94AB-601D38E31979}" destId="{11B128CA-6381-410F-A12B-FCA13CDA70E8}" srcOrd="1" destOrd="0" presId="urn:microsoft.com/office/officeart/2005/8/layout/cycle2"/>
    <dgm:cxn modelId="{46D199B7-FB1D-4BA8-93D8-9B6E610671FD}" type="presOf" srcId="{D335A245-B05E-4A9C-B3F3-641E4D380D0C}" destId="{C3F47726-713F-47EB-999D-C7A9F8CE69A7}" srcOrd="1" destOrd="0" presId="urn:microsoft.com/office/officeart/2005/8/layout/cycle2"/>
    <dgm:cxn modelId="{A8E85CEE-DE0F-43CC-9D83-843CBEBB8213}" type="presOf" srcId="{B12BC0E2-5653-4807-8E5A-A9E639994138}" destId="{2B9CBACA-3544-4F9B-83C4-751623B3B92A}"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BAAC4EA6-12C4-4D08-B378-2356FF287945}" type="presOf" srcId="{D335A245-B05E-4A9C-B3F3-641E4D380D0C}" destId="{1D744299-43C0-47A5-B886-E2D41C77D9ED}" srcOrd="0" destOrd="0" presId="urn:microsoft.com/office/officeart/2005/8/layout/cycle2"/>
    <dgm:cxn modelId="{D27849AB-5B5B-4F37-94DF-A48403C31202}" type="presOf" srcId="{251CDF59-9ED6-4927-8F10-CEFC83FEFB9F}" destId="{36AA5D77-910E-473E-9DF5-DB88D2843B4B}" srcOrd="0" destOrd="0" presId="urn:microsoft.com/office/officeart/2005/8/layout/cycle2"/>
    <dgm:cxn modelId="{9BA347F8-052A-4D3B-ACCD-F03F0E352744}" type="presOf" srcId="{37A4779A-C312-4F0C-9F81-2F980C645D10}" destId="{9B1D24ED-A39D-4FFA-9970-0A0172299D83}" srcOrd="0" destOrd="0" presId="urn:microsoft.com/office/officeart/2005/8/layout/cycle2"/>
    <dgm:cxn modelId="{76EA6D03-6AFA-4B85-B15F-B4E841432F03}" type="presOf" srcId="{55E57EE5-CE59-41BA-9B11-8FCBA709D812}" destId="{4EF1BDFB-2EFE-4474-AAEC-428CA5F9038C}" srcOrd="0" destOrd="0" presId="urn:microsoft.com/office/officeart/2005/8/layout/cycle2"/>
    <dgm:cxn modelId="{C03FFD15-ED0F-49E8-B44F-024BA79C8AFE}" type="presOf" srcId="{0FCB305A-E5E0-4EF6-B356-53AD4C35C7F6}" destId="{C327E8F3-E32A-45CD-B2E9-F0CFCDED40DA}" srcOrd="0" destOrd="0" presId="urn:microsoft.com/office/officeart/2005/8/layout/cycle2"/>
    <dgm:cxn modelId="{03ECC7A1-DEB2-4BE5-8F6B-9A7FC608C69E}" type="presOf" srcId="{6DD83966-BB43-43FE-B361-0B8738273F50}" destId="{EF062D3C-8E4C-486D-A9B3-F90266ACE030}" srcOrd="0" destOrd="0" presId="urn:microsoft.com/office/officeart/2005/8/layout/cycle2"/>
    <dgm:cxn modelId="{73D24124-FAEB-4079-B069-96D1A8329913}" type="presOf" srcId="{B8D01CEB-4C07-4C50-B977-1B8A26EF90F5}" destId="{50D4B8E0-E319-4A4B-9E53-785ADF7A9030}" srcOrd="1" destOrd="0" presId="urn:microsoft.com/office/officeart/2005/8/layout/cycle2"/>
    <dgm:cxn modelId="{02393D7C-6E47-4158-8F2A-2158DA4FB4F3}" type="presOf" srcId="{0FCB305A-E5E0-4EF6-B356-53AD4C35C7F6}" destId="{668E69E0-9376-489B-AE87-2E08CF58C1B2}" srcOrd="1" destOrd="0" presId="urn:microsoft.com/office/officeart/2005/8/layout/cycle2"/>
    <dgm:cxn modelId="{D1D5C0FB-5976-40F0-BC82-C49428CE704B}" type="presParOf" srcId="{13A09362-7A6E-4CD2-A2DF-6733F3BBAE93}" destId="{EF062D3C-8E4C-486D-A9B3-F90266ACE030}" srcOrd="0" destOrd="0" presId="urn:microsoft.com/office/officeart/2005/8/layout/cycle2"/>
    <dgm:cxn modelId="{39DFA5D7-62A7-49D7-A88A-DF0F52BF2E70}" type="presParOf" srcId="{13A09362-7A6E-4CD2-A2DF-6733F3BBAE93}" destId="{1D744299-43C0-47A5-B886-E2D41C77D9ED}" srcOrd="1" destOrd="0" presId="urn:microsoft.com/office/officeart/2005/8/layout/cycle2"/>
    <dgm:cxn modelId="{14F6DCD1-787F-403F-824C-80CA99C53EE8}" type="presParOf" srcId="{1D744299-43C0-47A5-B886-E2D41C77D9ED}" destId="{C3F47726-713F-47EB-999D-C7A9F8CE69A7}" srcOrd="0" destOrd="0" presId="urn:microsoft.com/office/officeart/2005/8/layout/cycle2"/>
    <dgm:cxn modelId="{B664C6EE-5E55-499D-BF88-04FA6B6D6146}" type="presParOf" srcId="{13A09362-7A6E-4CD2-A2DF-6733F3BBAE93}" destId="{9B1D24ED-A39D-4FFA-9970-0A0172299D83}" srcOrd="2" destOrd="0" presId="urn:microsoft.com/office/officeart/2005/8/layout/cycle2"/>
    <dgm:cxn modelId="{E034F3F4-37AB-473D-BACB-18457443B6C0}" type="presParOf" srcId="{13A09362-7A6E-4CD2-A2DF-6733F3BBAE93}" destId="{20F76F1A-201D-46CA-BC5D-23606639ACB2}" srcOrd="3" destOrd="0" presId="urn:microsoft.com/office/officeart/2005/8/layout/cycle2"/>
    <dgm:cxn modelId="{385191EF-AE4D-4D76-BA89-6ACB04E1BD37}" type="presParOf" srcId="{20F76F1A-201D-46CA-BC5D-23606639ACB2}" destId="{11B128CA-6381-410F-A12B-FCA13CDA70E8}" srcOrd="0" destOrd="0" presId="urn:microsoft.com/office/officeart/2005/8/layout/cycle2"/>
    <dgm:cxn modelId="{1C1F4FE4-D6E3-4E34-914B-7D68958EF0F5}" type="presParOf" srcId="{13A09362-7A6E-4CD2-A2DF-6733F3BBAE93}" destId="{36AA5D77-910E-473E-9DF5-DB88D2843B4B}" srcOrd="4" destOrd="0" presId="urn:microsoft.com/office/officeart/2005/8/layout/cycle2"/>
    <dgm:cxn modelId="{9644878C-8F2E-4AB9-BD4A-ABA8792A7A67}" type="presParOf" srcId="{13A09362-7A6E-4CD2-A2DF-6733F3BBAE93}" destId="{2141E115-A9DD-4EAB-B2F1-3B341FB0B8E7}" srcOrd="5" destOrd="0" presId="urn:microsoft.com/office/officeart/2005/8/layout/cycle2"/>
    <dgm:cxn modelId="{94F29118-2A6E-4618-BEF5-AF28B4F1EB72}" type="presParOf" srcId="{2141E115-A9DD-4EAB-B2F1-3B341FB0B8E7}" destId="{50D4B8E0-E319-4A4B-9E53-785ADF7A9030}" srcOrd="0" destOrd="0" presId="urn:microsoft.com/office/officeart/2005/8/layout/cycle2"/>
    <dgm:cxn modelId="{3C270358-FE27-4C9E-98A7-8C566111CCC5}" type="presParOf" srcId="{13A09362-7A6E-4CD2-A2DF-6733F3BBAE93}" destId="{2B9CBACA-3544-4F9B-83C4-751623B3B92A}" srcOrd="6" destOrd="0" presId="urn:microsoft.com/office/officeart/2005/8/layout/cycle2"/>
    <dgm:cxn modelId="{02FD6F83-94BB-4D35-AA8C-2D45C0F3DFAF}" type="presParOf" srcId="{13A09362-7A6E-4CD2-A2DF-6733F3BBAE93}" destId="{C327E8F3-E32A-45CD-B2E9-F0CFCDED40DA}" srcOrd="7" destOrd="0" presId="urn:microsoft.com/office/officeart/2005/8/layout/cycle2"/>
    <dgm:cxn modelId="{F7A58264-11B5-45A8-9555-0FCF509BCCCF}" type="presParOf" srcId="{C327E8F3-E32A-45CD-B2E9-F0CFCDED40DA}" destId="{668E69E0-9376-489B-AE87-2E08CF58C1B2}" srcOrd="0" destOrd="0" presId="urn:microsoft.com/office/officeart/2005/8/layout/cycle2"/>
    <dgm:cxn modelId="{AD9D8222-124F-4F39-B798-9B8B8C787295}" type="presParOf" srcId="{13A09362-7A6E-4CD2-A2DF-6733F3BBAE93}" destId="{04AB777F-E5C2-4385-8837-10282F7D340C}" srcOrd="8" destOrd="0" presId="urn:microsoft.com/office/officeart/2005/8/layout/cycle2"/>
    <dgm:cxn modelId="{6912FCAA-8796-4828-857E-EB66399BAD94}" type="presParOf" srcId="{13A09362-7A6E-4CD2-A2DF-6733F3BBAE93}" destId="{A7879377-A1AE-4C9F-A780-06EF86876E87}" srcOrd="9" destOrd="0" presId="urn:microsoft.com/office/officeart/2005/8/layout/cycle2"/>
    <dgm:cxn modelId="{DFE839D5-C388-4CBC-A206-00DBF427BE22}" type="presParOf" srcId="{A7879377-A1AE-4C9F-A780-06EF86876E87}" destId="{CE806167-12F4-4373-8462-4555E0856450}" srcOrd="0" destOrd="0" presId="urn:microsoft.com/office/officeart/2005/8/layout/cycle2"/>
    <dgm:cxn modelId="{78E2AED5-0F75-4340-AD12-38D69312AD35}" type="presParOf" srcId="{13A09362-7A6E-4CD2-A2DF-6733F3BBAE93}" destId="{9DEE8CAB-823E-4C28-A225-A54EAB0C0651}" srcOrd="10" destOrd="0" presId="urn:microsoft.com/office/officeart/2005/8/layout/cycle2"/>
    <dgm:cxn modelId="{01A162DF-989A-4831-A10E-488830551019}" type="presParOf" srcId="{13A09362-7A6E-4CD2-A2DF-6733F3BBAE93}" destId="{4EF1BDFB-2EFE-4474-AAEC-428CA5F9038C}" srcOrd="11" destOrd="0" presId="urn:microsoft.com/office/officeart/2005/8/layout/cycle2"/>
    <dgm:cxn modelId="{04052DC1-3A7F-475F-A934-4F915022CD74}"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a:solidFill>
          <a:schemeClr val="tx1">
            <a:lumMod val="50000"/>
            <a:lumOff val="50000"/>
          </a:schemeClr>
        </a:solidFill>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93811892-6D5B-4690-8FF8-CE97A9D1F0A8}" type="presOf" srcId="{55E57EE5-CE59-41BA-9B11-8FCBA709D812}" destId="{4EF1BDFB-2EFE-4474-AAEC-428CA5F9038C}" srcOrd="0" destOrd="0" presId="urn:microsoft.com/office/officeart/2005/8/layout/cycle2"/>
    <dgm:cxn modelId="{19FDF5C0-F101-4908-BD07-DD3B4EF17F42}" type="presOf" srcId="{C7D216D7-0A1C-4F27-9C21-291AC127724E}" destId="{9DEE8CAB-823E-4C28-A225-A54EAB0C0651}"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FB9A9712-5292-4376-A773-D345E2F1EC6E}" type="presOf" srcId="{37A4779A-C312-4F0C-9F81-2F980C645D10}" destId="{9B1D24ED-A39D-4FFA-9970-0A0172299D83}" srcOrd="0" destOrd="0" presId="urn:microsoft.com/office/officeart/2005/8/layout/cycle2"/>
    <dgm:cxn modelId="{412553A6-6F96-4F13-929F-F4976810D6DE}" type="presOf" srcId="{BF2499FF-CE45-47B4-94BE-1FEE9B99E6E4}" destId="{CE806167-12F4-4373-8462-4555E0856450}" srcOrd="1"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2E19158C-B140-4CFB-8E79-80B9006441B9}" type="presOf" srcId="{BF2499FF-CE45-47B4-94BE-1FEE9B99E6E4}" destId="{A7879377-A1AE-4C9F-A780-06EF86876E87}" srcOrd="0" destOrd="0" presId="urn:microsoft.com/office/officeart/2005/8/layout/cycle2"/>
    <dgm:cxn modelId="{5DEAB392-6D85-4138-8636-2334B4CF7FE4}" type="presOf" srcId="{F995A955-AC85-473E-94AB-601D38E31979}" destId="{20F76F1A-201D-46CA-BC5D-23606639ACB2}" srcOrd="0" destOrd="0" presId="urn:microsoft.com/office/officeart/2005/8/layout/cycle2"/>
    <dgm:cxn modelId="{347D3216-D4FC-4287-9A32-C7CBD9EA0099}" type="presOf" srcId="{0FCB305A-E5E0-4EF6-B356-53AD4C35C7F6}" destId="{668E69E0-9376-489B-AE87-2E08CF58C1B2}" srcOrd="1" destOrd="0" presId="urn:microsoft.com/office/officeart/2005/8/layout/cycle2"/>
    <dgm:cxn modelId="{68F10745-37C6-4976-BC2F-480EB6CC517F}" type="presOf" srcId="{B8D01CEB-4C07-4C50-B977-1B8A26EF90F5}" destId="{50D4B8E0-E319-4A4B-9E53-785ADF7A9030}" srcOrd="1" destOrd="0" presId="urn:microsoft.com/office/officeart/2005/8/layout/cycle2"/>
    <dgm:cxn modelId="{4CFB43DB-6BB0-4E8A-A3D8-F7BFC3B8B678}" type="presOf" srcId="{B12BC0E2-5653-4807-8E5A-A9E639994138}" destId="{2B9CBACA-3544-4F9B-83C4-751623B3B92A}" srcOrd="0" destOrd="0" presId="urn:microsoft.com/office/officeart/2005/8/layout/cycle2"/>
    <dgm:cxn modelId="{892CC017-A005-452E-A0A6-BC9A413B1273}" type="presOf" srcId="{251CDF59-9ED6-4927-8F10-CEFC83FEFB9F}" destId="{36AA5D77-910E-473E-9DF5-DB88D2843B4B}" srcOrd="0" destOrd="0" presId="urn:microsoft.com/office/officeart/2005/8/layout/cycle2"/>
    <dgm:cxn modelId="{1F7DE35C-B17E-40CD-94F6-439BAC43C0BE}" type="presOf" srcId="{55E57EE5-CE59-41BA-9B11-8FCBA709D812}" destId="{5120C1BD-5452-4D00-BD0F-42DA6F5663EC}" srcOrd="1" destOrd="0" presId="urn:microsoft.com/office/officeart/2005/8/layout/cycle2"/>
    <dgm:cxn modelId="{F4014C8E-0472-466F-A19B-FFFF7713AC0D}" type="presOf" srcId="{725D3538-EEC2-42C0-A1CC-D183B5C228AE}" destId="{13A09362-7A6E-4CD2-A2DF-6733F3BBAE93}" srcOrd="0" destOrd="0" presId="urn:microsoft.com/office/officeart/2005/8/layout/cycle2"/>
    <dgm:cxn modelId="{D6BFFDEA-A02F-4418-B2BC-EBC18DCE48D4}" type="presOf" srcId="{6DD83966-BB43-43FE-B361-0B8738273F50}" destId="{EF062D3C-8E4C-486D-A9B3-F90266ACE030}"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41702D24-9139-4D44-B1B3-007052EB0C24}" srcId="{725D3538-EEC2-42C0-A1CC-D183B5C228AE}" destId="{251CDF59-9ED6-4927-8F10-CEFC83FEFB9F}" srcOrd="2" destOrd="0" parTransId="{A488E612-C093-4164-BA1F-4152DCF22F4F}" sibTransId="{B8D01CEB-4C07-4C50-B977-1B8A26EF90F5}"/>
    <dgm:cxn modelId="{216648C2-8659-4262-BC70-CD86A45C3D74}" type="presOf" srcId="{F995A955-AC85-473E-94AB-601D38E31979}" destId="{11B128CA-6381-410F-A12B-FCA13CDA70E8}" srcOrd="1" destOrd="0" presId="urn:microsoft.com/office/officeart/2005/8/layout/cycle2"/>
    <dgm:cxn modelId="{D2368753-4CA2-44C3-83C1-C031751BE7B3}" type="presOf" srcId="{B8D01CEB-4C07-4C50-B977-1B8A26EF90F5}" destId="{2141E115-A9DD-4EAB-B2F1-3B341FB0B8E7}" srcOrd="0" destOrd="0" presId="urn:microsoft.com/office/officeart/2005/8/layout/cycle2"/>
    <dgm:cxn modelId="{12229753-CAEB-48AD-A381-C090884D0C14}" type="presOf" srcId="{D335A245-B05E-4A9C-B3F3-641E4D380D0C}" destId="{1D744299-43C0-47A5-B886-E2D41C77D9ED}" srcOrd="0" destOrd="0" presId="urn:microsoft.com/office/officeart/2005/8/layout/cycle2"/>
    <dgm:cxn modelId="{054E49E2-B38E-4025-BFE1-36C2A8E687FC}" type="presOf" srcId="{F74A3C22-861C-4212-81D7-E51BA80D2511}" destId="{04AB777F-E5C2-4385-8837-10282F7D340C}"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F4B2CC6A-07F2-4EEA-A410-622C93173E72}" type="presOf" srcId="{D335A245-B05E-4A9C-B3F3-641E4D380D0C}" destId="{C3F47726-713F-47EB-999D-C7A9F8CE69A7}"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0E6054B7-924E-42A9-B05B-76AF5238A70E}" type="presOf" srcId="{0FCB305A-E5E0-4EF6-B356-53AD4C35C7F6}" destId="{C327E8F3-E32A-45CD-B2E9-F0CFCDED40DA}" srcOrd="0" destOrd="0" presId="urn:microsoft.com/office/officeart/2005/8/layout/cycle2"/>
    <dgm:cxn modelId="{1D90225E-3928-4F86-AA8A-7B68753FC271}" type="presParOf" srcId="{13A09362-7A6E-4CD2-A2DF-6733F3BBAE93}" destId="{EF062D3C-8E4C-486D-A9B3-F90266ACE030}" srcOrd="0" destOrd="0" presId="urn:microsoft.com/office/officeart/2005/8/layout/cycle2"/>
    <dgm:cxn modelId="{8DD4CF00-D691-45CE-8E67-361C07861276}" type="presParOf" srcId="{13A09362-7A6E-4CD2-A2DF-6733F3BBAE93}" destId="{1D744299-43C0-47A5-B886-E2D41C77D9ED}" srcOrd="1" destOrd="0" presId="urn:microsoft.com/office/officeart/2005/8/layout/cycle2"/>
    <dgm:cxn modelId="{BD2E98E0-D07C-4925-A50E-4BB0EDE04D56}" type="presParOf" srcId="{1D744299-43C0-47A5-B886-E2D41C77D9ED}" destId="{C3F47726-713F-47EB-999D-C7A9F8CE69A7}" srcOrd="0" destOrd="0" presId="urn:microsoft.com/office/officeart/2005/8/layout/cycle2"/>
    <dgm:cxn modelId="{E8083012-9B96-479C-A43F-9F0892556C67}" type="presParOf" srcId="{13A09362-7A6E-4CD2-A2DF-6733F3BBAE93}" destId="{9B1D24ED-A39D-4FFA-9970-0A0172299D83}" srcOrd="2" destOrd="0" presId="urn:microsoft.com/office/officeart/2005/8/layout/cycle2"/>
    <dgm:cxn modelId="{B6EBEFAB-C219-4B17-80A2-0D369C271C84}" type="presParOf" srcId="{13A09362-7A6E-4CD2-A2DF-6733F3BBAE93}" destId="{20F76F1A-201D-46CA-BC5D-23606639ACB2}" srcOrd="3" destOrd="0" presId="urn:microsoft.com/office/officeart/2005/8/layout/cycle2"/>
    <dgm:cxn modelId="{E90FBCE6-9BE1-4F01-9BC3-8050EC22ABED}" type="presParOf" srcId="{20F76F1A-201D-46CA-BC5D-23606639ACB2}" destId="{11B128CA-6381-410F-A12B-FCA13CDA70E8}" srcOrd="0" destOrd="0" presId="urn:microsoft.com/office/officeart/2005/8/layout/cycle2"/>
    <dgm:cxn modelId="{D26CB255-DA88-4359-AB55-B3F2B163817C}" type="presParOf" srcId="{13A09362-7A6E-4CD2-A2DF-6733F3BBAE93}" destId="{36AA5D77-910E-473E-9DF5-DB88D2843B4B}" srcOrd="4" destOrd="0" presId="urn:microsoft.com/office/officeart/2005/8/layout/cycle2"/>
    <dgm:cxn modelId="{57283A57-4AFC-452F-8DD9-1859D4F10FB8}" type="presParOf" srcId="{13A09362-7A6E-4CD2-A2DF-6733F3BBAE93}" destId="{2141E115-A9DD-4EAB-B2F1-3B341FB0B8E7}" srcOrd="5" destOrd="0" presId="urn:microsoft.com/office/officeart/2005/8/layout/cycle2"/>
    <dgm:cxn modelId="{F33222F5-5000-41F4-8268-9832054E8C1E}" type="presParOf" srcId="{2141E115-A9DD-4EAB-B2F1-3B341FB0B8E7}" destId="{50D4B8E0-E319-4A4B-9E53-785ADF7A9030}" srcOrd="0" destOrd="0" presId="urn:microsoft.com/office/officeart/2005/8/layout/cycle2"/>
    <dgm:cxn modelId="{0B368827-EB97-47D0-B380-D5EF0E6E29FB}" type="presParOf" srcId="{13A09362-7A6E-4CD2-A2DF-6733F3BBAE93}" destId="{2B9CBACA-3544-4F9B-83C4-751623B3B92A}" srcOrd="6" destOrd="0" presId="urn:microsoft.com/office/officeart/2005/8/layout/cycle2"/>
    <dgm:cxn modelId="{E18EF090-2E64-43B0-B2D7-96F38A744637}" type="presParOf" srcId="{13A09362-7A6E-4CD2-A2DF-6733F3BBAE93}" destId="{C327E8F3-E32A-45CD-B2E9-F0CFCDED40DA}" srcOrd="7" destOrd="0" presId="urn:microsoft.com/office/officeart/2005/8/layout/cycle2"/>
    <dgm:cxn modelId="{20B27CA6-1389-43A3-9FA6-41C9115150AF}" type="presParOf" srcId="{C327E8F3-E32A-45CD-B2E9-F0CFCDED40DA}" destId="{668E69E0-9376-489B-AE87-2E08CF58C1B2}" srcOrd="0" destOrd="0" presId="urn:microsoft.com/office/officeart/2005/8/layout/cycle2"/>
    <dgm:cxn modelId="{B8A16333-BFE4-4227-B5C8-67B002480B0D}" type="presParOf" srcId="{13A09362-7A6E-4CD2-A2DF-6733F3BBAE93}" destId="{04AB777F-E5C2-4385-8837-10282F7D340C}" srcOrd="8" destOrd="0" presId="urn:microsoft.com/office/officeart/2005/8/layout/cycle2"/>
    <dgm:cxn modelId="{B04C82E6-E9F5-4CF4-8273-B5B02B02BDAA}" type="presParOf" srcId="{13A09362-7A6E-4CD2-A2DF-6733F3BBAE93}" destId="{A7879377-A1AE-4C9F-A780-06EF86876E87}" srcOrd="9" destOrd="0" presId="urn:microsoft.com/office/officeart/2005/8/layout/cycle2"/>
    <dgm:cxn modelId="{C1D01BC9-FB63-488F-8DB8-9B0A5FEA276E}" type="presParOf" srcId="{A7879377-A1AE-4C9F-A780-06EF86876E87}" destId="{CE806167-12F4-4373-8462-4555E0856450}" srcOrd="0" destOrd="0" presId="urn:microsoft.com/office/officeart/2005/8/layout/cycle2"/>
    <dgm:cxn modelId="{92F830DD-A9AC-45C4-9365-928E33D5EBF0}" type="presParOf" srcId="{13A09362-7A6E-4CD2-A2DF-6733F3BBAE93}" destId="{9DEE8CAB-823E-4C28-A225-A54EAB0C0651}" srcOrd="10" destOrd="0" presId="urn:microsoft.com/office/officeart/2005/8/layout/cycle2"/>
    <dgm:cxn modelId="{9D5B5F5B-C37C-4F94-832C-C1D78D6036AD}" type="presParOf" srcId="{13A09362-7A6E-4CD2-A2DF-6733F3BBAE93}" destId="{4EF1BDFB-2EFE-4474-AAEC-428CA5F9038C}" srcOrd="11" destOrd="0" presId="urn:microsoft.com/office/officeart/2005/8/layout/cycle2"/>
    <dgm:cxn modelId="{8748D8FA-421E-438D-9E10-B82BE5A695AF}"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a:solidFill>
          <a:schemeClr val="tx1">
            <a:lumMod val="50000"/>
            <a:lumOff val="50000"/>
          </a:schemeClr>
        </a:solidFill>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684E68C7-3E47-447D-ABAA-BAE11DA3BF96}" type="presOf" srcId="{37A4779A-C312-4F0C-9F81-2F980C645D10}" destId="{9B1D24ED-A39D-4FFA-9970-0A0172299D83}"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5E74EC2D-B1A0-4D36-8B00-97F42C38FD8A}" type="presOf" srcId="{0FCB305A-E5E0-4EF6-B356-53AD4C35C7F6}" destId="{668E69E0-9376-489B-AE87-2E08CF58C1B2}" srcOrd="1" destOrd="0" presId="urn:microsoft.com/office/officeart/2005/8/layout/cycle2"/>
    <dgm:cxn modelId="{DC0466B9-3CAD-487B-BA3C-822F40373623}" type="presOf" srcId="{6DD83966-BB43-43FE-B361-0B8738273F50}" destId="{EF062D3C-8E4C-486D-A9B3-F90266ACE030}"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F5D8A0DE-996E-43F2-B046-A03649F05314}" type="presOf" srcId="{55E57EE5-CE59-41BA-9B11-8FCBA709D812}" destId="{5120C1BD-5452-4D00-BD0F-42DA6F5663EC}" srcOrd="1" destOrd="0" presId="urn:microsoft.com/office/officeart/2005/8/layout/cycle2"/>
    <dgm:cxn modelId="{B6D6BE6B-8261-4EDD-B6E2-F9B3C70F3B6C}" type="presOf" srcId="{725D3538-EEC2-42C0-A1CC-D183B5C228AE}" destId="{13A09362-7A6E-4CD2-A2DF-6733F3BBAE93}" srcOrd="0" destOrd="0" presId="urn:microsoft.com/office/officeart/2005/8/layout/cycle2"/>
    <dgm:cxn modelId="{155FB06E-78F3-4B4C-9FA2-CDEA04A9827D}" type="presOf" srcId="{B8D01CEB-4C07-4C50-B977-1B8A26EF90F5}" destId="{2141E115-A9DD-4EAB-B2F1-3B341FB0B8E7}" srcOrd="0" destOrd="0" presId="urn:microsoft.com/office/officeart/2005/8/layout/cycle2"/>
    <dgm:cxn modelId="{B2066DBC-BDAE-4AE3-B246-D39C78DD478E}" type="presOf" srcId="{D335A245-B05E-4A9C-B3F3-641E4D380D0C}" destId="{C3F47726-713F-47EB-999D-C7A9F8CE69A7}" srcOrd="1" destOrd="0" presId="urn:microsoft.com/office/officeart/2005/8/layout/cycle2"/>
    <dgm:cxn modelId="{8478E3D5-28D4-4D9E-B02E-7714BF24E47C}" type="presOf" srcId="{F995A955-AC85-473E-94AB-601D38E31979}" destId="{11B128CA-6381-410F-A12B-FCA13CDA70E8}" srcOrd="1" destOrd="0" presId="urn:microsoft.com/office/officeart/2005/8/layout/cycle2"/>
    <dgm:cxn modelId="{4A5F2217-604F-4B9E-9E3C-B9B24BFFC393}" type="presOf" srcId="{0FCB305A-E5E0-4EF6-B356-53AD4C35C7F6}" destId="{C327E8F3-E32A-45CD-B2E9-F0CFCDED40DA}" srcOrd="0" destOrd="0" presId="urn:microsoft.com/office/officeart/2005/8/layout/cycle2"/>
    <dgm:cxn modelId="{A63B1DC4-E05C-402B-A2D1-5A25305DA107}" type="presOf" srcId="{BF2499FF-CE45-47B4-94BE-1FEE9B99E6E4}" destId="{CE806167-12F4-4373-8462-4555E0856450}" srcOrd="1" destOrd="0" presId="urn:microsoft.com/office/officeart/2005/8/layout/cycle2"/>
    <dgm:cxn modelId="{CF55A22C-D730-48A9-9FB4-C4F6E03CE1B2}"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A6453660-1FAD-45E6-9A01-CFB18B25D661}" type="presOf" srcId="{55E57EE5-CE59-41BA-9B11-8FCBA709D812}" destId="{4EF1BDFB-2EFE-4474-AAEC-428CA5F9038C}"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F16B4D77-5593-4897-8B88-386C0D00D1B5}" type="presOf" srcId="{B8D01CEB-4C07-4C50-B977-1B8A26EF90F5}" destId="{50D4B8E0-E319-4A4B-9E53-785ADF7A9030}" srcOrd="1" destOrd="0" presId="urn:microsoft.com/office/officeart/2005/8/layout/cycle2"/>
    <dgm:cxn modelId="{9055B7BC-AF33-4BA9-88F4-44317CBA1218}" type="presOf" srcId="{F995A955-AC85-473E-94AB-601D38E31979}" destId="{20F76F1A-201D-46CA-BC5D-23606639ACB2}" srcOrd="0" destOrd="0" presId="urn:microsoft.com/office/officeart/2005/8/layout/cycle2"/>
    <dgm:cxn modelId="{B2A3B538-170E-4B0B-9C56-35BB04565817}" type="presOf" srcId="{B12BC0E2-5653-4807-8E5A-A9E639994138}" destId="{2B9CBACA-3544-4F9B-83C4-751623B3B92A}" srcOrd="0" destOrd="0" presId="urn:microsoft.com/office/officeart/2005/8/layout/cycle2"/>
    <dgm:cxn modelId="{D1B6F3DD-8F4F-4370-8240-1890C844CA1A}" type="presOf" srcId="{251CDF59-9ED6-4927-8F10-CEFC83FEFB9F}" destId="{36AA5D77-910E-473E-9DF5-DB88D2843B4B}"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5D70E2A7-C4F8-4BDC-B734-4BA9B2F6BE6A}" type="presOf" srcId="{BF2499FF-CE45-47B4-94BE-1FEE9B99E6E4}" destId="{A7879377-A1AE-4C9F-A780-06EF86876E87}"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78D65BC4-14F0-479A-A609-9D0263BA4022}" type="presOf" srcId="{F74A3C22-861C-4212-81D7-E51BA80D2511}" destId="{04AB777F-E5C2-4385-8837-10282F7D340C}" srcOrd="0" destOrd="0" presId="urn:microsoft.com/office/officeart/2005/8/layout/cycle2"/>
    <dgm:cxn modelId="{8EC82B69-DDD7-4C38-A871-7AFB099428D5}" type="presOf" srcId="{D335A245-B05E-4A9C-B3F3-641E4D380D0C}" destId="{1D744299-43C0-47A5-B886-E2D41C77D9ED}" srcOrd="0" destOrd="0" presId="urn:microsoft.com/office/officeart/2005/8/layout/cycle2"/>
    <dgm:cxn modelId="{C1970D47-F0D0-44CD-BECE-59693D8B8F89}" type="presParOf" srcId="{13A09362-7A6E-4CD2-A2DF-6733F3BBAE93}" destId="{EF062D3C-8E4C-486D-A9B3-F90266ACE030}" srcOrd="0" destOrd="0" presId="urn:microsoft.com/office/officeart/2005/8/layout/cycle2"/>
    <dgm:cxn modelId="{84738DDA-C1A7-4AA0-A9BE-AB51D7C88A88}" type="presParOf" srcId="{13A09362-7A6E-4CD2-A2DF-6733F3BBAE93}" destId="{1D744299-43C0-47A5-B886-E2D41C77D9ED}" srcOrd="1" destOrd="0" presId="urn:microsoft.com/office/officeart/2005/8/layout/cycle2"/>
    <dgm:cxn modelId="{63B1A932-8DE2-4E08-9B09-E19109E0C7F6}" type="presParOf" srcId="{1D744299-43C0-47A5-B886-E2D41C77D9ED}" destId="{C3F47726-713F-47EB-999D-C7A9F8CE69A7}" srcOrd="0" destOrd="0" presId="urn:microsoft.com/office/officeart/2005/8/layout/cycle2"/>
    <dgm:cxn modelId="{F8406382-4F02-4B37-B18F-BCD793BA63B3}" type="presParOf" srcId="{13A09362-7A6E-4CD2-A2DF-6733F3BBAE93}" destId="{9B1D24ED-A39D-4FFA-9970-0A0172299D83}" srcOrd="2" destOrd="0" presId="urn:microsoft.com/office/officeart/2005/8/layout/cycle2"/>
    <dgm:cxn modelId="{3F5DEC84-34C8-4401-BAAE-B42A6FBD971E}" type="presParOf" srcId="{13A09362-7A6E-4CD2-A2DF-6733F3BBAE93}" destId="{20F76F1A-201D-46CA-BC5D-23606639ACB2}" srcOrd="3" destOrd="0" presId="urn:microsoft.com/office/officeart/2005/8/layout/cycle2"/>
    <dgm:cxn modelId="{F195A972-C3C8-4DB1-A2BA-0B727BC5A1F1}" type="presParOf" srcId="{20F76F1A-201D-46CA-BC5D-23606639ACB2}" destId="{11B128CA-6381-410F-A12B-FCA13CDA70E8}" srcOrd="0" destOrd="0" presId="urn:microsoft.com/office/officeart/2005/8/layout/cycle2"/>
    <dgm:cxn modelId="{67D130EC-11E3-4CAF-8264-901B52E4CF28}" type="presParOf" srcId="{13A09362-7A6E-4CD2-A2DF-6733F3BBAE93}" destId="{36AA5D77-910E-473E-9DF5-DB88D2843B4B}" srcOrd="4" destOrd="0" presId="urn:microsoft.com/office/officeart/2005/8/layout/cycle2"/>
    <dgm:cxn modelId="{E02AB5FB-B743-48C7-B56A-89B19376FBA0}" type="presParOf" srcId="{13A09362-7A6E-4CD2-A2DF-6733F3BBAE93}" destId="{2141E115-A9DD-4EAB-B2F1-3B341FB0B8E7}" srcOrd="5" destOrd="0" presId="urn:microsoft.com/office/officeart/2005/8/layout/cycle2"/>
    <dgm:cxn modelId="{177F068B-40CD-45BF-BDFF-7C4A6E88110A}" type="presParOf" srcId="{2141E115-A9DD-4EAB-B2F1-3B341FB0B8E7}" destId="{50D4B8E0-E319-4A4B-9E53-785ADF7A9030}" srcOrd="0" destOrd="0" presId="urn:microsoft.com/office/officeart/2005/8/layout/cycle2"/>
    <dgm:cxn modelId="{EA2F46D0-BF8D-472E-B93F-B63FECD7FC8F}" type="presParOf" srcId="{13A09362-7A6E-4CD2-A2DF-6733F3BBAE93}" destId="{2B9CBACA-3544-4F9B-83C4-751623B3B92A}" srcOrd="6" destOrd="0" presId="urn:microsoft.com/office/officeart/2005/8/layout/cycle2"/>
    <dgm:cxn modelId="{A98E5DF7-7801-4347-BC40-53C99ECECB0C}" type="presParOf" srcId="{13A09362-7A6E-4CD2-A2DF-6733F3BBAE93}" destId="{C327E8F3-E32A-45CD-B2E9-F0CFCDED40DA}" srcOrd="7" destOrd="0" presId="urn:microsoft.com/office/officeart/2005/8/layout/cycle2"/>
    <dgm:cxn modelId="{BFA223F3-4578-4E0D-ADA5-BA0D5ADEE3DA}" type="presParOf" srcId="{C327E8F3-E32A-45CD-B2E9-F0CFCDED40DA}" destId="{668E69E0-9376-489B-AE87-2E08CF58C1B2}" srcOrd="0" destOrd="0" presId="urn:microsoft.com/office/officeart/2005/8/layout/cycle2"/>
    <dgm:cxn modelId="{D2EB7FB2-33BB-456C-A394-BA432005FF50}" type="presParOf" srcId="{13A09362-7A6E-4CD2-A2DF-6733F3BBAE93}" destId="{04AB777F-E5C2-4385-8837-10282F7D340C}" srcOrd="8" destOrd="0" presId="urn:microsoft.com/office/officeart/2005/8/layout/cycle2"/>
    <dgm:cxn modelId="{90BD82FD-DDEE-4C4C-BF1C-2CB87AEDB8E4}" type="presParOf" srcId="{13A09362-7A6E-4CD2-A2DF-6733F3BBAE93}" destId="{A7879377-A1AE-4C9F-A780-06EF86876E87}" srcOrd="9" destOrd="0" presId="urn:microsoft.com/office/officeart/2005/8/layout/cycle2"/>
    <dgm:cxn modelId="{27BCFAC1-25BA-46FF-BBBC-D77A078D06CD}" type="presParOf" srcId="{A7879377-A1AE-4C9F-A780-06EF86876E87}" destId="{CE806167-12F4-4373-8462-4555E0856450}" srcOrd="0" destOrd="0" presId="urn:microsoft.com/office/officeart/2005/8/layout/cycle2"/>
    <dgm:cxn modelId="{56DF898D-CF18-4059-A3DD-6D4ECFFD7072}" type="presParOf" srcId="{13A09362-7A6E-4CD2-A2DF-6733F3BBAE93}" destId="{9DEE8CAB-823E-4C28-A225-A54EAB0C0651}" srcOrd="10" destOrd="0" presId="urn:microsoft.com/office/officeart/2005/8/layout/cycle2"/>
    <dgm:cxn modelId="{32702445-6358-4F47-A22C-2BCB0611215F}" type="presParOf" srcId="{13A09362-7A6E-4CD2-A2DF-6733F3BBAE93}" destId="{4EF1BDFB-2EFE-4474-AAEC-428CA5F9038C}" srcOrd="11" destOrd="0" presId="urn:microsoft.com/office/officeart/2005/8/layout/cycle2"/>
    <dgm:cxn modelId="{542A357E-5E43-48B3-B7CD-91A0C6CB03AD}"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a:solidFill>
          <a:schemeClr val="tx1">
            <a:lumMod val="50000"/>
            <a:lumOff val="50000"/>
          </a:schemeClr>
        </a:solidFill>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39FF0FB8-DA02-4B35-B364-B4BA6178BEC1}" type="presOf" srcId="{55E57EE5-CE59-41BA-9B11-8FCBA709D812}" destId="{4EF1BDFB-2EFE-4474-AAEC-428CA5F9038C}" srcOrd="0" destOrd="0" presId="urn:microsoft.com/office/officeart/2005/8/layout/cycle2"/>
    <dgm:cxn modelId="{468F6DC8-D3F8-406C-8359-8B56D99A4162}" type="presOf" srcId="{37A4779A-C312-4F0C-9F81-2F980C645D10}" destId="{9B1D24ED-A39D-4FFA-9970-0A0172299D83}"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4A76439F-0BE1-4262-946A-A6EA02F6BAFE}" type="presOf" srcId="{F74A3C22-861C-4212-81D7-E51BA80D2511}" destId="{04AB777F-E5C2-4385-8837-10282F7D340C}"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D1C519DD-1336-4282-A3E1-98C250C383D7}" type="presOf" srcId="{251CDF59-9ED6-4927-8F10-CEFC83FEFB9F}" destId="{36AA5D77-910E-473E-9DF5-DB88D2843B4B}" srcOrd="0" destOrd="0" presId="urn:microsoft.com/office/officeart/2005/8/layout/cycle2"/>
    <dgm:cxn modelId="{27E4DEF3-5853-43AF-A473-930003E16297}" type="presOf" srcId="{BF2499FF-CE45-47B4-94BE-1FEE9B99E6E4}" destId="{A7879377-A1AE-4C9F-A780-06EF86876E87}" srcOrd="0" destOrd="0" presId="urn:microsoft.com/office/officeart/2005/8/layout/cycle2"/>
    <dgm:cxn modelId="{3F397CF8-A964-458C-AE9C-385FC48E3AE8}" type="presOf" srcId="{0FCB305A-E5E0-4EF6-B356-53AD4C35C7F6}" destId="{668E69E0-9376-489B-AE87-2E08CF58C1B2}" srcOrd="1" destOrd="0" presId="urn:microsoft.com/office/officeart/2005/8/layout/cycle2"/>
    <dgm:cxn modelId="{8CCB6181-C62F-4C77-9B09-28FE0EE9BFFC}" type="presOf" srcId="{F995A955-AC85-473E-94AB-601D38E31979}" destId="{11B128CA-6381-410F-A12B-FCA13CDA70E8}" srcOrd="1" destOrd="0" presId="urn:microsoft.com/office/officeart/2005/8/layout/cycle2"/>
    <dgm:cxn modelId="{C21F97A1-9F48-49D8-BF69-E338D49F852F}" type="presOf" srcId="{C7D216D7-0A1C-4F27-9C21-291AC127724E}" destId="{9DEE8CAB-823E-4C28-A225-A54EAB0C0651}"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92779284-771D-4F84-B320-5C813B184AFF}" type="presOf" srcId="{D335A245-B05E-4A9C-B3F3-641E4D380D0C}" destId="{1D744299-43C0-47A5-B886-E2D41C77D9ED}"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82D89F00-F4EC-4ADF-AD43-AAB24D1305F3}" type="presOf" srcId="{0FCB305A-E5E0-4EF6-B356-53AD4C35C7F6}" destId="{C327E8F3-E32A-45CD-B2E9-F0CFCDED40DA}" srcOrd="0" destOrd="0" presId="urn:microsoft.com/office/officeart/2005/8/layout/cycle2"/>
    <dgm:cxn modelId="{5E18B09F-7740-4D06-AB41-8FA4376B9B08}" type="presOf" srcId="{B12BC0E2-5653-4807-8E5A-A9E639994138}" destId="{2B9CBACA-3544-4F9B-83C4-751623B3B92A}" srcOrd="0" destOrd="0" presId="urn:microsoft.com/office/officeart/2005/8/layout/cycle2"/>
    <dgm:cxn modelId="{F3BFD1B0-3728-40FC-AB23-9D4FA79A8A3E}" type="presOf" srcId="{B8D01CEB-4C07-4C50-B977-1B8A26EF90F5}" destId="{2141E115-A9DD-4EAB-B2F1-3B341FB0B8E7}" srcOrd="0" destOrd="0" presId="urn:microsoft.com/office/officeart/2005/8/layout/cycle2"/>
    <dgm:cxn modelId="{C4A1AE1A-D3D8-4A58-A150-02C2D673F3D0}" type="presOf" srcId="{F995A955-AC85-473E-94AB-601D38E31979}" destId="{20F76F1A-201D-46CA-BC5D-23606639ACB2}" srcOrd="0" destOrd="0" presId="urn:microsoft.com/office/officeart/2005/8/layout/cycle2"/>
    <dgm:cxn modelId="{6547260C-AFDF-4D4A-A8D0-BB01D47C2D69}" type="presOf" srcId="{55E57EE5-CE59-41BA-9B11-8FCBA709D812}" destId="{5120C1BD-5452-4D00-BD0F-42DA6F5663EC}" srcOrd="1" destOrd="0" presId="urn:microsoft.com/office/officeart/2005/8/layout/cycle2"/>
    <dgm:cxn modelId="{4B6B3EF3-8108-4758-BA80-4A15ADBEAB32}" type="presOf" srcId="{D335A245-B05E-4A9C-B3F3-641E4D380D0C}" destId="{C3F47726-713F-47EB-999D-C7A9F8CE69A7}"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135D1A2C-5003-4B14-B0AA-B30C4EE2290B}" type="presOf" srcId="{BF2499FF-CE45-47B4-94BE-1FEE9B99E6E4}" destId="{CE806167-12F4-4373-8462-4555E0856450}" srcOrd="1" destOrd="0" presId="urn:microsoft.com/office/officeart/2005/8/layout/cycle2"/>
    <dgm:cxn modelId="{824EDBC1-F2A3-46B9-8763-1B042F03C791}" type="presOf" srcId="{B8D01CEB-4C07-4C50-B977-1B8A26EF90F5}" destId="{50D4B8E0-E319-4A4B-9E53-785ADF7A9030}" srcOrd="1" destOrd="0" presId="urn:microsoft.com/office/officeart/2005/8/layout/cycle2"/>
    <dgm:cxn modelId="{B347F209-26DE-493C-96EF-7CF8C4AF63E6}" type="presOf" srcId="{725D3538-EEC2-42C0-A1CC-D183B5C228AE}" destId="{13A09362-7A6E-4CD2-A2DF-6733F3BBAE93}" srcOrd="0" destOrd="0" presId="urn:microsoft.com/office/officeart/2005/8/layout/cycle2"/>
    <dgm:cxn modelId="{19C80CC6-FEE4-4B8F-9665-DE7EEAF5BBC2}" type="presOf" srcId="{6DD83966-BB43-43FE-B361-0B8738273F50}" destId="{EF062D3C-8E4C-486D-A9B3-F90266ACE030}"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D58DD1F3-E503-4970-9517-37A8A7219F98}" type="presParOf" srcId="{13A09362-7A6E-4CD2-A2DF-6733F3BBAE93}" destId="{EF062D3C-8E4C-486D-A9B3-F90266ACE030}" srcOrd="0" destOrd="0" presId="urn:microsoft.com/office/officeart/2005/8/layout/cycle2"/>
    <dgm:cxn modelId="{90079AF1-6D6C-45DB-875B-49D1691CE1A9}" type="presParOf" srcId="{13A09362-7A6E-4CD2-A2DF-6733F3BBAE93}" destId="{1D744299-43C0-47A5-B886-E2D41C77D9ED}" srcOrd="1" destOrd="0" presId="urn:microsoft.com/office/officeart/2005/8/layout/cycle2"/>
    <dgm:cxn modelId="{19C516EE-3205-4D3A-8EC8-64BC71E2AE34}" type="presParOf" srcId="{1D744299-43C0-47A5-B886-E2D41C77D9ED}" destId="{C3F47726-713F-47EB-999D-C7A9F8CE69A7}" srcOrd="0" destOrd="0" presId="urn:microsoft.com/office/officeart/2005/8/layout/cycle2"/>
    <dgm:cxn modelId="{13DCFFCA-E26B-4CAB-A98D-8AF97B31648B}" type="presParOf" srcId="{13A09362-7A6E-4CD2-A2DF-6733F3BBAE93}" destId="{9B1D24ED-A39D-4FFA-9970-0A0172299D83}" srcOrd="2" destOrd="0" presId="urn:microsoft.com/office/officeart/2005/8/layout/cycle2"/>
    <dgm:cxn modelId="{BEC36E92-223D-4EDD-8593-F0BCA407EBE7}" type="presParOf" srcId="{13A09362-7A6E-4CD2-A2DF-6733F3BBAE93}" destId="{20F76F1A-201D-46CA-BC5D-23606639ACB2}" srcOrd="3" destOrd="0" presId="urn:microsoft.com/office/officeart/2005/8/layout/cycle2"/>
    <dgm:cxn modelId="{474CDC45-DA2F-4ABC-8A4E-16B0E5FA749D}" type="presParOf" srcId="{20F76F1A-201D-46CA-BC5D-23606639ACB2}" destId="{11B128CA-6381-410F-A12B-FCA13CDA70E8}" srcOrd="0" destOrd="0" presId="urn:microsoft.com/office/officeart/2005/8/layout/cycle2"/>
    <dgm:cxn modelId="{3D8F40FD-4495-40E1-B762-658320994F89}" type="presParOf" srcId="{13A09362-7A6E-4CD2-A2DF-6733F3BBAE93}" destId="{36AA5D77-910E-473E-9DF5-DB88D2843B4B}" srcOrd="4" destOrd="0" presId="urn:microsoft.com/office/officeart/2005/8/layout/cycle2"/>
    <dgm:cxn modelId="{61809E30-5118-4359-B117-99BEA8D371BB}" type="presParOf" srcId="{13A09362-7A6E-4CD2-A2DF-6733F3BBAE93}" destId="{2141E115-A9DD-4EAB-B2F1-3B341FB0B8E7}" srcOrd="5" destOrd="0" presId="urn:microsoft.com/office/officeart/2005/8/layout/cycle2"/>
    <dgm:cxn modelId="{196BA3BC-9782-4693-90AF-96D5AEE8AB35}" type="presParOf" srcId="{2141E115-A9DD-4EAB-B2F1-3B341FB0B8E7}" destId="{50D4B8E0-E319-4A4B-9E53-785ADF7A9030}" srcOrd="0" destOrd="0" presId="urn:microsoft.com/office/officeart/2005/8/layout/cycle2"/>
    <dgm:cxn modelId="{DB6217A7-AFAD-40C5-9887-EF5FCB9323BA}" type="presParOf" srcId="{13A09362-7A6E-4CD2-A2DF-6733F3BBAE93}" destId="{2B9CBACA-3544-4F9B-83C4-751623B3B92A}" srcOrd="6" destOrd="0" presId="urn:microsoft.com/office/officeart/2005/8/layout/cycle2"/>
    <dgm:cxn modelId="{C14784DC-ABCC-420A-96B8-4AED171CEBE3}" type="presParOf" srcId="{13A09362-7A6E-4CD2-A2DF-6733F3BBAE93}" destId="{C327E8F3-E32A-45CD-B2E9-F0CFCDED40DA}" srcOrd="7" destOrd="0" presId="urn:microsoft.com/office/officeart/2005/8/layout/cycle2"/>
    <dgm:cxn modelId="{2917654F-EDFF-4DEE-87B4-DADA787318E7}" type="presParOf" srcId="{C327E8F3-E32A-45CD-B2E9-F0CFCDED40DA}" destId="{668E69E0-9376-489B-AE87-2E08CF58C1B2}" srcOrd="0" destOrd="0" presId="urn:microsoft.com/office/officeart/2005/8/layout/cycle2"/>
    <dgm:cxn modelId="{8DFF2D5C-8236-4D9B-9631-D94F5E591A7C}" type="presParOf" srcId="{13A09362-7A6E-4CD2-A2DF-6733F3BBAE93}" destId="{04AB777F-E5C2-4385-8837-10282F7D340C}" srcOrd="8" destOrd="0" presId="urn:microsoft.com/office/officeart/2005/8/layout/cycle2"/>
    <dgm:cxn modelId="{B6EB4D31-4EA7-4619-BC39-D4C2046217DC}" type="presParOf" srcId="{13A09362-7A6E-4CD2-A2DF-6733F3BBAE93}" destId="{A7879377-A1AE-4C9F-A780-06EF86876E87}" srcOrd="9" destOrd="0" presId="urn:microsoft.com/office/officeart/2005/8/layout/cycle2"/>
    <dgm:cxn modelId="{C6764133-442B-4130-8E32-26966E2E6AEE}" type="presParOf" srcId="{A7879377-A1AE-4C9F-A780-06EF86876E87}" destId="{CE806167-12F4-4373-8462-4555E0856450}" srcOrd="0" destOrd="0" presId="urn:microsoft.com/office/officeart/2005/8/layout/cycle2"/>
    <dgm:cxn modelId="{B7FC7537-F89E-41AA-937D-3438FD771F5E}" type="presParOf" srcId="{13A09362-7A6E-4CD2-A2DF-6733F3BBAE93}" destId="{9DEE8CAB-823E-4C28-A225-A54EAB0C0651}" srcOrd="10" destOrd="0" presId="urn:microsoft.com/office/officeart/2005/8/layout/cycle2"/>
    <dgm:cxn modelId="{61B56413-2A3B-414F-BEA3-F3DC1D079495}" type="presParOf" srcId="{13A09362-7A6E-4CD2-A2DF-6733F3BBAE93}" destId="{4EF1BDFB-2EFE-4474-AAEC-428CA5F9038C}" srcOrd="11" destOrd="0" presId="urn:microsoft.com/office/officeart/2005/8/layout/cycle2"/>
    <dgm:cxn modelId="{96287071-91A2-4A93-AC7F-D886EBA5F271}"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39267F55-854A-4673-B354-9D267D2FC08E}" type="presOf" srcId="{55E57EE5-CE59-41BA-9B11-8FCBA709D812}" destId="{5120C1BD-5452-4D00-BD0F-42DA6F5663EC}" srcOrd="1"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D82361EE-E7FB-48B8-9BA9-D1AF2E88A62E}" type="presOf" srcId="{725D3538-EEC2-42C0-A1CC-D183B5C228AE}" destId="{13A09362-7A6E-4CD2-A2DF-6733F3BBAE93}"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15D484EE-11F0-412D-BF8D-FBD77785DD70}" type="presOf" srcId="{B8D01CEB-4C07-4C50-B977-1B8A26EF90F5}" destId="{2141E115-A9DD-4EAB-B2F1-3B341FB0B8E7}" srcOrd="0" destOrd="0" presId="urn:microsoft.com/office/officeart/2005/8/layout/cycle2"/>
    <dgm:cxn modelId="{0EA356C8-1038-4819-A1BD-9FB8C3BF067D}" srcId="{725D3538-EEC2-42C0-A1CC-D183B5C228AE}" destId="{37A4779A-C312-4F0C-9F81-2F980C645D10}" srcOrd="1" destOrd="0" parTransId="{70CC5C99-2368-4599-8EB5-9086F32C5D65}" sibTransId="{F995A955-AC85-473E-94AB-601D38E31979}"/>
    <dgm:cxn modelId="{27B1FFFD-CFDA-4F9A-ABCB-C3572334294F}" type="presOf" srcId="{BF2499FF-CE45-47B4-94BE-1FEE9B99E6E4}" destId="{A7879377-A1AE-4C9F-A780-06EF86876E87}" srcOrd="0" destOrd="0" presId="urn:microsoft.com/office/officeart/2005/8/layout/cycle2"/>
    <dgm:cxn modelId="{30871295-D91C-4F1A-BF42-D2402762B881}" type="presOf" srcId="{0FCB305A-E5E0-4EF6-B356-53AD4C35C7F6}" destId="{C327E8F3-E32A-45CD-B2E9-F0CFCDED40DA}" srcOrd="0" destOrd="0" presId="urn:microsoft.com/office/officeart/2005/8/layout/cycle2"/>
    <dgm:cxn modelId="{685B1735-44A5-47CE-87A6-C714C2BBBFC1}" type="presOf" srcId="{D335A245-B05E-4A9C-B3F3-641E4D380D0C}" destId="{1D744299-43C0-47A5-B886-E2D41C77D9ED}" srcOrd="0"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025EB63F-23D6-4655-98F1-2648C6CB7AD3}" type="presOf" srcId="{D335A245-B05E-4A9C-B3F3-641E4D380D0C}" destId="{C3F47726-713F-47EB-999D-C7A9F8CE69A7}" srcOrd="1" destOrd="0" presId="urn:microsoft.com/office/officeart/2005/8/layout/cycle2"/>
    <dgm:cxn modelId="{A0D36101-F3DF-4156-AD9F-5088EB442CF4}" type="presOf" srcId="{F995A955-AC85-473E-94AB-601D38E31979}" destId="{11B128CA-6381-410F-A12B-FCA13CDA70E8}" srcOrd="1"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F2061E3A-C348-45A9-8566-71DEF57FB54D}" type="presOf" srcId="{55E57EE5-CE59-41BA-9B11-8FCBA709D812}" destId="{4EF1BDFB-2EFE-4474-AAEC-428CA5F9038C}" srcOrd="0" destOrd="0" presId="urn:microsoft.com/office/officeart/2005/8/layout/cycle2"/>
    <dgm:cxn modelId="{97C62781-6AA8-4B00-AE5D-7E2B11B6E46B}" type="presOf" srcId="{B12BC0E2-5653-4807-8E5A-A9E639994138}" destId="{2B9CBACA-3544-4F9B-83C4-751623B3B92A}" srcOrd="0" destOrd="0" presId="urn:microsoft.com/office/officeart/2005/8/layout/cycle2"/>
    <dgm:cxn modelId="{E6BA58DD-71B0-4575-A3E6-40A02B91FAD0}" type="presOf" srcId="{F995A955-AC85-473E-94AB-601D38E31979}" destId="{20F76F1A-201D-46CA-BC5D-23606639ACB2}" srcOrd="0" destOrd="0" presId="urn:microsoft.com/office/officeart/2005/8/layout/cycle2"/>
    <dgm:cxn modelId="{A0900B95-F3F6-4549-9541-6F116866128B}" srcId="{725D3538-EEC2-42C0-A1CC-D183B5C228AE}" destId="{F74A3C22-861C-4212-81D7-E51BA80D2511}" srcOrd="4" destOrd="0" parTransId="{A62911C5-AA6A-447B-9649-1E5AA4DF3BA4}" sibTransId="{BF2499FF-CE45-47B4-94BE-1FEE9B99E6E4}"/>
    <dgm:cxn modelId="{F2991EFC-6099-4BC8-AA19-2E3A3A151EBD}" type="presOf" srcId="{251CDF59-9ED6-4927-8F10-CEFC83FEFB9F}" destId="{36AA5D77-910E-473E-9DF5-DB88D2843B4B}" srcOrd="0" destOrd="0" presId="urn:microsoft.com/office/officeart/2005/8/layout/cycle2"/>
    <dgm:cxn modelId="{08975EEC-949D-48CD-92FE-603EFC9B5E77}" type="presOf" srcId="{0FCB305A-E5E0-4EF6-B356-53AD4C35C7F6}" destId="{668E69E0-9376-489B-AE87-2E08CF58C1B2}" srcOrd="1" destOrd="0" presId="urn:microsoft.com/office/officeart/2005/8/layout/cycle2"/>
    <dgm:cxn modelId="{437D9699-673D-4CFE-85DC-8E4AA58434ED}" type="presOf" srcId="{B8D01CEB-4C07-4C50-B977-1B8A26EF90F5}" destId="{50D4B8E0-E319-4A4B-9E53-785ADF7A9030}" srcOrd="1" destOrd="0" presId="urn:microsoft.com/office/officeart/2005/8/layout/cycle2"/>
    <dgm:cxn modelId="{DA9094D0-D12A-402A-9880-82FFC5747EBF}" type="presOf" srcId="{F74A3C22-861C-4212-81D7-E51BA80D2511}" destId="{04AB777F-E5C2-4385-8837-10282F7D340C}" srcOrd="0" destOrd="0" presId="urn:microsoft.com/office/officeart/2005/8/layout/cycle2"/>
    <dgm:cxn modelId="{91E9952C-C8E0-4BED-ADC1-C6F96F00BAC1}" type="presOf" srcId="{C7D216D7-0A1C-4F27-9C21-291AC127724E}" destId="{9DEE8CAB-823E-4C28-A225-A54EAB0C0651}" srcOrd="0" destOrd="0" presId="urn:microsoft.com/office/officeart/2005/8/layout/cycle2"/>
    <dgm:cxn modelId="{FD81E2BE-B66C-49D4-9990-61772E6BDB5A}" type="presOf" srcId="{6DD83966-BB43-43FE-B361-0B8738273F50}" destId="{EF062D3C-8E4C-486D-A9B3-F90266ACE030}" srcOrd="0" destOrd="0" presId="urn:microsoft.com/office/officeart/2005/8/layout/cycle2"/>
    <dgm:cxn modelId="{342B8347-4C78-43CB-AD5F-6FC545919D29}" type="presOf" srcId="{37A4779A-C312-4F0C-9F81-2F980C645D10}" destId="{9B1D24ED-A39D-4FFA-9970-0A0172299D83}" srcOrd="0" destOrd="0" presId="urn:microsoft.com/office/officeart/2005/8/layout/cycle2"/>
    <dgm:cxn modelId="{878802ED-FE5C-4375-A356-87370180CC37}" type="presOf" srcId="{BF2499FF-CE45-47B4-94BE-1FEE9B99E6E4}" destId="{CE806167-12F4-4373-8462-4555E0856450}" srcOrd="1" destOrd="0" presId="urn:microsoft.com/office/officeart/2005/8/layout/cycle2"/>
    <dgm:cxn modelId="{9F696590-39A9-4A90-B7D4-803F4D3DC297}" type="presParOf" srcId="{13A09362-7A6E-4CD2-A2DF-6733F3BBAE93}" destId="{EF062D3C-8E4C-486D-A9B3-F90266ACE030}" srcOrd="0" destOrd="0" presId="urn:microsoft.com/office/officeart/2005/8/layout/cycle2"/>
    <dgm:cxn modelId="{40431561-48EA-4F28-9956-7D6343E85904}" type="presParOf" srcId="{13A09362-7A6E-4CD2-A2DF-6733F3BBAE93}" destId="{1D744299-43C0-47A5-B886-E2D41C77D9ED}" srcOrd="1" destOrd="0" presId="urn:microsoft.com/office/officeart/2005/8/layout/cycle2"/>
    <dgm:cxn modelId="{FFDDF1BA-2385-4416-A9F5-D5B581148D96}" type="presParOf" srcId="{1D744299-43C0-47A5-B886-E2D41C77D9ED}" destId="{C3F47726-713F-47EB-999D-C7A9F8CE69A7}" srcOrd="0" destOrd="0" presId="urn:microsoft.com/office/officeart/2005/8/layout/cycle2"/>
    <dgm:cxn modelId="{663B2F8B-0F83-408C-B18F-53A2136A57C6}" type="presParOf" srcId="{13A09362-7A6E-4CD2-A2DF-6733F3BBAE93}" destId="{9B1D24ED-A39D-4FFA-9970-0A0172299D83}" srcOrd="2" destOrd="0" presId="urn:microsoft.com/office/officeart/2005/8/layout/cycle2"/>
    <dgm:cxn modelId="{CF3A6884-07EB-4944-8980-A86CE6135E50}" type="presParOf" srcId="{13A09362-7A6E-4CD2-A2DF-6733F3BBAE93}" destId="{20F76F1A-201D-46CA-BC5D-23606639ACB2}" srcOrd="3" destOrd="0" presId="urn:microsoft.com/office/officeart/2005/8/layout/cycle2"/>
    <dgm:cxn modelId="{276903B8-F14E-4137-94C4-13688081C7C1}" type="presParOf" srcId="{20F76F1A-201D-46CA-BC5D-23606639ACB2}" destId="{11B128CA-6381-410F-A12B-FCA13CDA70E8}" srcOrd="0" destOrd="0" presId="urn:microsoft.com/office/officeart/2005/8/layout/cycle2"/>
    <dgm:cxn modelId="{47953F33-C2E0-48EE-9EF9-CC8B8C63DAC9}" type="presParOf" srcId="{13A09362-7A6E-4CD2-A2DF-6733F3BBAE93}" destId="{36AA5D77-910E-473E-9DF5-DB88D2843B4B}" srcOrd="4" destOrd="0" presId="urn:microsoft.com/office/officeart/2005/8/layout/cycle2"/>
    <dgm:cxn modelId="{5A679F03-FE8B-442F-9EB7-2D155E860AD1}" type="presParOf" srcId="{13A09362-7A6E-4CD2-A2DF-6733F3BBAE93}" destId="{2141E115-A9DD-4EAB-B2F1-3B341FB0B8E7}" srcOrd="5" destOrd="0" presId="urn:microsoft.com/office/officeart/2005/8/layout/cycle2"/>
    <dgm:cxn modelId="{14CDDC19-5971-451D-A9EB-6C56DCA8AB3A}" type="presParOf" srcId="{2141E115-A9DD-4EAB-B2F1-3B341FB0B8E7}" destId="{50D4B8E0-E319-4A4B-9E53-785ADF7A9030}" srcOrd="0" destOrd="0" presId="urn:microsoft.com/office/officeart/2005/8/layout/cycle2"/>
    <dgm:cxn modelId="{85609E28-A7FC-4965-ABBA-439FC5A5CA75}" type="presParOf" srcId="{13A09362-7A6E-4CD2-A2DF-6733F3BBAE93}" destId="{2B9CBACA-3544-4F9B-83C4-751623B3B92A}" srcOrd="6" destOrd="0" presId="urn:microsoft.com/office/officeart/2005/8/layout/cycle2"/>
    <dgm:cxn modelId="{1424D956-7A30-4FE8-8B0E-CF0E8F97E53E}" type="presParOf" srcId="{13A09362-7A6E-4CD2-A2DF-6733F3BBAE93}" destId="{C327E8F3-E32A-45CD-B2E9-F0CFCDED40DA}" srcOrd="7" destOrd="0" presId="urn:microsoft.com/office/officeart/2005/8/layout/cycle2"/>
    <dgm:cxn modelId="{7CAD1213-260E-4DC3-A103-47580DDCA7EB}" type="presParOf" srcId="{C327E8F3-E32A-45CD-B2E9-F0CFCDED40DA}" destId="{668E69E0-9376-489B-AE87-2E08CF58C1B2}" srcOrd="0" destOrd="0" presId="urn:microsoft.com/office/officeart/2005/8/layout/cycle2"/>
    <dgm:cxn modelId="{22A252C2-B905-493D-932B-2BA305F295DD}" type="presParOf" srcId="{13A09362-7A6E-4CD2-A2DF-6733F3BBAE93}" destId="{04AB777F-E5C2-4385-8837-10282F7D340C}" srcOrd="8" destOrd="0" presId="urn:microsoft.com/office/officeart/2005/8/layout/cycle2"/>
    <dgm:cxn modelId="{C6865ED1-39D5-4D72-ADEA-277DC6F79FE5}" type="presParOf" srcId="{13A09362-7A6E-4CD2-A2DF-6733F3BBAE93}" destId="{A7879377-A1AE-4C9F-A780-06EF86876E87}" srcOrd="9" destOrd="0" presId="urn:microsoft.com/office/officeart/2005/8/layout/cycle2"/>
    <dgm:cxn modelId="{DB36FAC5-47E5-4EA0-A99C-5A950FEE0B39}" type="presParOf" srcId="{A7879377-A1AE-4C9F-A780-06EF86876E87}" destId="{CE806167-12F4-4373-8462-4555E0856450}" srcOrd="0" destOrd="0" presId="urn:microsoft.com/office/officeart/2005/8/layout/cycle2"/>
    <dgm:cxn modelId="{DBB7314B-3B58-47F9-B7D0-230589540B2F}" type="presParOf" srcId="{13A09362-7A6E-4CD2-A2DF-6733F3BBAE93}" destId="{9DEE8CAB-823E-4C28-A225-A54EAB0C0651}" srcOrd="10" destOrd="0" presId="urn:microsoft.com/office/officeart/2005/8/layout/cycle2"/>
    <dgm:cxn modelId="{B3A46DE4-998E-43F9-8B08-08269788848D}" type="presParOf" srcId="{13A09362-7A6E-4CD2-A2DF-6733F3BBAE93}" destId="{4EF1BDFB-2EFE-4474-AAEC-428CA5F9038C}" srcOrd="11" destOrd="0" presId="urn:microsoft.com/office/officeart/2005/8/layout/cycle2"/>
    <dgm:cxn modelId="{E07B21C5-403D-41D3-B85A-C075314CE3AA}"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5D3538-EEC2-42C0-A1CC-D183B5C228A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s-AR"/>
        </a:p>
      </dgm:t>
    </dgm:pt>
    <dgm:pt modelId="{6DD83966-BB43-43FE-B361-0B8738273F50}">
      <dgm:prSet phldrT="[Text]"/>
      <dgm:spPr>
        <a:solidFill>
          <a:schemeClr val="accent1"/>
        </a:solidFill>
      </dgm:spPr>
      <dgm:t>
        <a:bodyPr/>
        <a:lstStyle/>
        <a:p>
          <a:r>
            <a:rPr lang="es-AR" dirty="0"/>
            <a:t>Selección de Arquitectura</a:t>
          </a:r>
        </a:p>
      </dgm:t>
    </dgm:pt>
    <dgm:pt modelId="{C79710F0-B237-4FC2-B910-DB3793401C15}" type="parTrans" cxnId="{FEEC8727-7DBF-4D7F-B0CE-C40F015DCD47}">
      <dgm:prSet/>
      <dgm:spPr/>
      <dgm:t>
        <a:bodyPr/>
        <a:lstStyle/>
        <a:p>
          <a:endParaRPr lang="es-AR"/>
        </a:p>
      </dgm:t>
    </dgm:pt>
    <dgm:pt modelId="{D335A245-B05E-4A9C-B3F3-641E4D380D0C}" type="sibTrans" cxnId="{FEEC8727-7DBF-4D7F-B0CE-C40F015DCD47}">
      <dgm:prSet/>
      <dgm:spPr/>
      <dgm:t>
        <a:bodyPr/>
        <a:lstStyle/>
        <a:p>
          <a:endParaRPr lang="es-AR"/>
        </a:p>
      </dgm:t>
    </dgm:pt>
    <dgm:pt modelId="{37A4779A-C312-4F0C-9F81-2F980C645D10}">
      <dgm:prSet phldrT="[Text]"/>
      <dgm:spPr/>
      <dgm:t>
        <a:bodyPr/>
        <a:lstStyle/>
        <a:p>
          <a:r>
            <a:rPr lang="es-AR" dirty="0"/>
            <a:t>Selección de Aplicaciones</a:t>
          </a:r>
        </a:p>
      </dgm:t>
    </dgm:pt>
    <dgm:pt modelId="{70CC5C99-2368-4599-8EB5-9086F32C5D65}" type="parTrans" cxnId="{0EA356C8-1038-4819-A1BD-9FB8C3BF067D}">
      <dgm:prSet/>
      <dgm:spPr/>
      <dgm:t>
        <a:bodyPr/>
        <a:lstStyle/>
        <a:p>
          <a:endParaRPr lang="es-AR"/>
        </a:p>
      </dgm:t>
    </dgm:pt>
    <dgm:pt modelId="{F995A955-AC85-473E-94AB-601D38E31979}" type="sibTrans" cxnId="{0EA356C8-1038-4819-A1BD-9FB8C3BF067D}">
      <dgm:prSet/>
      <dgm:spPr/>
      <dgm:t>
        <a:bodyPr/>
        <a:lstStyle/>
        <a:p>
          <a:endParaRPr lang="es-AR"/>
        </a:p>
      </dgm:t>
    </dgm:pt>
    <dgm:pt modelId="{251CDF59-9ED6-4927-8F10-CEFC83FEFB9F}">
      <dgm:prSet phldrT="[Text]"/>
      <dgm:spPr/>
      <dgm:t>
        <a:bodyPr/>
        <a:lstStyle/>
        <a:p>
          <a:r>
            <a:rPr lang="es-AR" dirty="0"/>
            <a:t>Evaluación de Potencia Real</a:t>
          </a:r>
        </a:p>
      </dgm:t>
    </dgm:pt>
    <dgm:pt modelId="{A488E612-C093-4164-BA1F-4152DCF22F4F}" type="parTrans" cxnId="{41702D24-9139-4D44-B1B3-007052EB0C24}">
      <dgm:prSet/>
      <dgm:spPr/>
      <dgm:t>
        <a:bodyPr/>
        <a:lstStyle/>
        <a:p>
          <a:endParaRPr lang="es-AR"/>
        </a:p>
      </dgm:t>
    </dgm:pt>
    <dgm:pt modelId="{B8D01CEB-4C07-4C50-B977-1B8A26EF90F5}" type="sibTrans" cxnId="{41702D24-9139-4D44-B1B3-007052EB0C24}">
      <dgm:prSet/>
      <dgm:spPr/>
      <dgm:t>
        <a:bodyPr/>
        <a:lstStyle/>
        <a:p>
          <a:endParaRPr lang="es-AR"/>
        </a:p>
      </dgm:t>
    </dgm:pt>
    <dgm:pt modelId="{B12BC0E2-5653-4807-8E5A-A9E639994138}">
      <dgm:prSet phldrT="[Text]"/>
      <dgm:spPr/>
      <dgm:t>
        <a:bodyPr/>
        <a:lstStyle/>
        <a:p>
          <a:r>
            <a:rPr lang="es-AR" dirty="0"/>
            <a:t>Selección de Modelo Estadístico</a:t>
          </a:r>
        </a:p>
      </dgm:t>
    </dgm:pt>
    <dgm:pt modelId="{152C413E-23EC-4EEC-8F6E-19477BC60426}" type="parTrans" cxnId="{DBBB0EBC-2C1E-4A45-A029-A78C49A28737}">
      <dgm:prSet/>
      <dgm:spPr/>
      <dgm:t>
        <a:bodyPr/>
        <a:lstStyle/>
        <a:p>
          <a:endParaRPr lang="es-AR"/>
        </a:p>
      </dgm:t>
    </dgm:pt>
    <dgm:pt modelId="{0FCB305A-E5E0-4EF6-B356-53AD4C35C7F6}" type="sibTrans" cxnId="{DBBB0EBC-2C1E-4A45-A029-A78C49A28737}">
      <dgm:prSet/>
      <dgm:spPr/>
      <dgm:t>
        <a:bodyPr/>
        <a:lstStyle/>
        <a:p>
          <a:endParaRPr lang="es-AR"/>
        </a:p>
      </dgm:t>
    </dgm:pt>
    <dgm:pt modelId="{F74A3C22-861C-4212-81D7-E51BA80D2511}">
      <dgm:prSet phldrT="[Text]"/>
      <dgm:spPr>
        <a:solidFill>
          <a:schemeClr val="tx1">
            <a:lumMod val="50000"/>
            <a:lumOff val="50000"/>
          </a:schemeClr>
        </a:solidFill>
      </dgm:spPr>
      <dgm:t>
        <a:bodyPr/>
        <a:lstStyle/>
        <a:p>
          <a:r>
            <a:rPr lang="es-AR" dirty="0"/>
            <a:t>Selección de los Eventos de Rendimiento</a:t>
          </a:r>
        </a:p>
      </dgm:t>
    </dgm:pt>
    <dgm:pt modelId="{A62911C5-AA6A-447B-9649-1E5AA4DF3BA4}" type="parTrans" cxnId="{A0900B95-F3F6-4549-9541-6F116866128B}">
      <dgm:prSet/>
      <dgm:spPr/>
      <dgm:t>
        <a:bodyPr/>
        <a:lstStyle/>
        <a:p>
          <a:endParaRPr lang="es-AR"/>
        </a:p>
      </dgm:t>
    </dgm:pt>
    <dgm:pt modelId="{BF2499FF-CE45-47B4-94BE-1FEE9B99E6E4}" type="sibTrans" cxnId="{A0900B95-F3F6-4549-9541-6F116866128B}">
      <dgm:prSet/>
      <dgm:spPr/>
      <dgm:t>
        <a:bodyPr/>
        <a:lstStyle/>
        <a:p>
          <a:endParaRPr lang="es-AR"/>
        </a:p>
      </dgm:t>
    </dgm:pt>
    <dgm:pt modelId="{C7D216D7-0A1C-4F27-9C21-291AC127724E}">
      <dgm:prSet phldrT="[Text]"/>
      <dgm:spPr/>
      <dgm:t>
        <a:bodyPr/>
        <a:lstStyle/>
        <a:p>
          <a:r>
            <a:rPr lang="es-AR" dirty="0"/>
            <a:t>Validación del Modelo </a:t>
          </a:r>
        </a:p>
      </dgm:t>
    </dgm:pt>
    <dgm:pt modelId="{2D6A8ECF-53E1-43F2-B8EC-0A9824137791}" type="parTrans" cxnId="{759A41C9-B744-4783-B9E8-BA4283D868E1}">
      <dgm:prSet/>
      <dgm:spPr/>
      <dgm:t>
        <a:bodyPr/>
        <a:lstStyle/>
        <a:p>
          <a:endParaRPr lang="es-AR"/>
        </a:p>
      </dgm:t>
    </dgm:pt>
    <dgm:pt modelId="{55E57EE5-CE59-41BA-9B11-8FCBA709D812}" type="sibTrans" cxnId="{759A41C9-B744-4783-B9E8-BA4283D868E1}">
      <dgm:prSet/>
      <dgm:spPr>
        <a:solidFill>
          <a:schemeClr val="tx1">
            <a:lumMod val="50000"/>
            <a:lumOff val="50000"/>
          </a:schemeClr>
        </a:solidFill>
      </dgm:spPr>
      <dgm:t>
        <a:bodyPr/>
        <a:lstStyle/>
        <a:p>
          <a:endParaRPr lang="es-AR" dirty="0"/>
        </a:p>
      </dgm:t>
    </dgm:pt>
    <dgm:pt modelId="{13A09362-7A6E-4CD2-A2DF-6733F3BBAE93}" type="pres">
      <dgm:prSet presAssocID="{725D3538-EEC2-42C0-A1CC-D183B5C228AE}" presName="cycle" presStyleCnt="0">
        <dgm:presLayoutVars>
          <dgm:dir/>
          <dgm:resizeHandles val="exact"/>
        </dgm:presLayoutVars>
      </dgm:prSet>
      <dgm:spPr/>
      <dgm:t>
        <a:bodyPr/>
        <a:lstStyle/>
        <a:p>
          <a:endParaRPr lang="es-AR"/>
        </a:p>
      </dgm:t>
    </dgm:pt>
    <dgm:pt modelId="{EF062D3C-8E4C-486D-A9B3-F90266ACE030}" type="pres">
      <dgm:prSet presAssocID="{6DD83966-BB43-43FE-B361-0B8738273F50}" presName="node" presStyleLbl="node1" presStyleIdx="0" presStyleCnt="6">
        <dgm:presLayoutVars>
          <dgm:bulletEnabled val="1"/>
        </dgm:presLayoutVars>
      </dgm:prSet>
      <dgm:spPr/>
      <dgm:t>
        <a:bodyPr/>
        <a:lstStyle/>
        <a:p>
          <a:endParaRPr lang="es-AR"/>
        </a:p>
      </dgm:t>
    </dgm:pt>
    <dgm:pt modelId="{1D744299-43C0-47A5-B886-E2D41C77D9ED}" type="pres">
      <dgm:prSet presAssocID="{D335A245-B05E-4A9C-B3F3-641E4D380D0C}" presName="sibTrans" presStyleLbl="sibTrans2D1" presStyleIdx="0" presStyleCnt="6"/>
      <dgm:spPr/>
      <dgm:t>
        <a:bodyPr/>
        <a:lstStyle/>
        <a:p>
          <a:endParaRPr lang="es-AR"/>
        </a:p>
      </dgm:t>
    </dgm:pt>
    <dgm:pt modelId="{C3F47726-713F-47EB-999D-C7A9F8CE69A7}" type="pres">
      <dgm:prSet presAssocID="{D335A245-B05E-4A9C-B3F3-641E4D380D0C}" presName="connectorText" presStyleLbl="sibTrans2D1" presStyleIdx="0" presStyleCnt="6"/>
      <dgm:spPr/>
      <dgm:t>
        <a:bodyPr/>
        <a:lstStyle/>
        <a:p>
          <a:endParaRPr lang="es-AR"/>
        </a:p>
      </dgm:t>
    </dgm:pt>
    <dgm:pt modelId="{9B1D24ED-A39D-4FFA-9970-0A0172299D83}" type="pres">
      <dgm:prSet presAssocID="{37A4779A-C312-4F0C-9F81-2F980C645D10}" presName="node" presStyleLbl="node1" presStyleIdx="1" presStyleCnt="6">
        <dgm:presLayoutVars>
          <dgm:bulletEnabled val="1"/>
        </dgm:presLayoutVars>
      </dgm:prSet>
      <dgm:spPr/>
      <dgm:t>
        <a:bodyPr/>
        <a:lstStyle/>
        <a:p>
          <a:endParaRPr lang="es-AR"/>
        </a:p>
      </dgm:t>
    </dgm:pt>
    <dgm:pt modelId="{20F76F1A-201D-46CA-BC5D-23606639ACB2}" type="pres">
      <dgm:prSet presAssocID="{F995A955-AC85-473E-94AB-601D38E31979}" presName="sibTrans" presStyleLbl="sibTrans2D1" presStyleIdx="1" presStyleCnt="6"/>
      <dgm:spPr/>
      <dgm:t>
        <a:bodyPr/>
        <a:lstStyle/>
        <a:p>
          <a:endParaRPr lang="es-AR"/>
        </a:p>
      </dgm:t>
    </dgm:pt>
    <dgm:pt modelId="{11B128CA-6381-410F-A12B-FCA13CDA70E8}" type="pres">
      <dgm:prSet presAssocID="{F995A955-AC85-473E-94AB-601D38E31979}" presName="connectorText" presStyleLbl="sibTrans2D1" presStyleIdx="1" presStyleCnt="6"/>
      <dgm:spPr/>
      <dgm:t>
        <a:bodyPr/>
        <a:lstStyle/>
        <a:p>
          <a:endParaRPr lang="es-AR"/>
        </a:p>
      </dgm:t>
    </dgm:pt>
    <dgm:pt modelId="{36AA5D77-910E-473E-9DF5-DB88D2843B4B}" type="pres">
      <dgm:prSet presAssocID="{251CDF59-9ED6-4927-8F10-CEFC83FEFB9F}" presName="node" presStyleLbl="node1" presStyleIdx="2" presStyleCnt="6">
        <dgm:presLayoutVars>
          <dgm:bulletEnabled val="1"/>
        </dgm:presLayoutVars>
      </dgm:prSet>
      <dgm:spPr/>
      <dgm:t>
        <a:bodyPr/>
        <a:lstStyle/>
        <a:p>
          <a:endParaRPr lang="es-AR"/>
        </a:p>
      </dgm:t>
    </dgm:pt>
    <dgm:pt modelId="{2141E115-A9DD-4EAB-B2F1-3B341FB0B8E7}" type="pres">
      <dgm:prSet presAssocID="{B8D01CEB-4C07-4C50-B977-1B8A26EF90F5}" presName="sibTrans" presStyleLbl="sibTrans2D1" presStyleIdx="2" presStyleCnt="6"/>
      <dgm:spPr/>
      <dgm:t>
        <a:bodyPr/>
        <a:lstStyle/>
        <a:p>
          <a:endParaRPr lang="es-AR"/>
        </a:p>
      </dgm:t>
    </dgm:pt>
    <dgm:pt modelId="{50D4B8E0-E319-4A4B-9E53-785ADF7A9030}" type="pres">
      <dgm:prSet presAssocID="{B8D01CEB-4C07-4C50-B977-1B8A26EF90F5}" presName="connectorText" presStyleLbl="sibTrans2D1" presStyleIdx="2" presStyleCnt="6"/>
      <dgm:spPr/>
      <dgm:t>
        <a:bodyPr/>
        <a:lstStyle/>
        <a:p>
          <a:endParaRPr lang="es-AR"/>
        </a:p>
      </dgm:t>
    </dgm:pt>
    <dgm:pt modelId="{2B9CBACA-3544-4F9B-83C4-751623B3B92A}" type="pres">
      <dgm:prSet presAssocID="{B12BC0E2-5653-4807-8E5A-A9E639994138}" presName="node" presStyleLbl="node1" presStyleIdx="3" presStyleCnt="6">
        <dgm:presLayoutVars>
          <dgm:bulletEnabled val="1"/>
        </dgm:presLayoutVars>
      </dgm:prSet>
      <dgm:spPr/>
      <dgm:t>
        <a:bodyPr/>
        <a:lstStyle/>
        <a:p>
          <a:endParaRPr lang="es-AR"/>
        </a:p>
      </dgm:t>
    </dgm:pt>
    <dgm:pt modelId="{C327E8F3-E32A-45CD-B2E9-F0CFCDED40DA}" type="pres">
      <dgm:prSet presAssocID="{0FCB305A-E5E0-4EF6-B356-53AD4C35C7F6}" presName="sibTrans" presStyleLbl="sibTrans2D1" presStyleIdx="3" presStyleCnt="6"/>
      <dgm:spPr/>
      <dgm:t>
        <a:bodyPr/>
        <a:lstStyle/>
        <a:p>
          <a:endParaRPr lang="es-AR"/>
        </a:p>
      </dgm:t>
    </dgm:pt>
    <dgm:pt modelId="{668E69E0-9376-489B-AE87-2E08CF58C1B2}" type="pres">
      <dgm:prSet presAssocID="{0FCB305A-E5E0-4EF6-B356-53AD4C35C7F6}" presName="connectorText" presStyleLbl="sibTrans2D1" presStyleIdx="3" presStyleCnt="6"/>
      <dgm:spPr/>
      <dgm:t>
        <a:bodyPr/>
        <a:lstStyle/>
        <a:p>
          <a:endParaRPr lang="es-AR"/>
        </a:p>
      </dgm:t>
    </dgm:pt>
    <dgm:pt modelId="{04AB777F-E5C2-4385-8837-10282F7D340C}" type="pres">
      <dgm:prSet presAssocID="{F74A3C22-861C-4212-81D7-E51BA80D2511}" presName="node" presStyleLbl="node1" presStyleIdx="4" presStyleCnt="6">
        <dgm:presLayoutVars>
          <dgm:bulletEnabled val="1"/>
        </dgm:presLayoutVars>
      </dgm:prSet>
      <dgm:spPr/>
      <dgm:t>
        <a:bodyPr/>
        <a:lstStyle/>
        <a:p>
          <a:endParaRPr lang="es-AR"/>
        </a:p>
      </dgm:t>
    </dgm:pt>
    <dgm:pt modelId="{A7879377-A1AE-4C9F-A780-06EF86876E87}" type="pres">
      <dgm:prSet presAssocID="{BF2499FF-CE45-47B4-94BE-1FEE9B99E6E4}" presName="sibTrans" presStyleLbl="sibTrans2D1" presStyleIdx="4" presStyleCnt="6"/>
      <dgm:spPr/>
      <dgm:t>
        <a:bodyPr/>
        <a:lstStyle/>
        <a:p>
          <a:endParaRPr lang="es-AR"/>
        </a:p>
      </dgm:t>
    </dgm:pt>
    <dgm:pt modelId="{CE806167-12F4-4373-8462-4555E0856450}" type="pres">
      <dgm:prSet presAssocID="{BF2499FF-CE45-47B4-94BE-1FEE9B99E6E4}" presName="connectorText" presStyleLbl="sibTrans2D1" presStyleIdx="4" presStyleCnt="6"/>
      <dgm:spPr/>
      <dgm:t>
        <a:bodyPr/>
        <a:lstStyle/>
        <a:p>
          <a:endParaRPr lang="es-AR"/>
        </a:p>
      </dgm:t>
    </dgm:pt>
    <dgm:pt modelId="{9DEE8CAB-823E-4C28-A225-A54EAB0C0651}" type="pres">
      <dgm:prSet presAssocID="{C7D216D7-0A1C-4F27-9C21-291AC127724E}" presName="node" presStyleLbl="node1" presStyleIdx="5" presStyleCnt="6">
        <dgm:presLayoutVars>
          <dgm:bulletEnabled val="1"/>
        </dgm:presLayoutVars>
      </dgm:prSet>
      <dgm:spPr/>
      <dgm:t>
        <a:bodyPr/>
        <a:lstStyle/>
        <a:p>
          <a:endParaRPr lang="es-AR"/>
        </a:p>
      </dgm:t>
    </dgm:pt>
    <dgm:pt modelId="{4EF1BDFB-2EFE-4474-AAEC-428CA5F9038C}" type="pres">
      <dgm:prSet presAssocID="{55E57EE5-CE59-41BA-9B11-8FCBA709D812}" presName="sibTrans" presStyleLbl="sibTrans2D1" presStyleIdx="5" presStyleCnt="6" custScaleX="203884" custScaleY="41844" custLinFactX="-100000" custLinFactY="-55899" custLinFactNeighborX="-164605" custLinFactNeighborY="-100000"/>
      <dgm:spPr/>
      <dgm:t>
        <a:bodyPr/>
        <a:lstStyle/>
        <a:p>
          <a:endParaRPr lang="es-AR"/>
        </a:p>
      </dgm:t>
    </dgm:pt>
    <dgm:pt modelId="{5120C1BD-5452-4D00-BD0F-42DA6F5663EC}" type="pres">
      <dgm:prSet presAssocID="{55E57EE5-CE59-41BA-9B11-8FCBA709D812}" presName="connectorText" presStyleLbl="sibTrans2D1" presStyleIdx="5" presStyleCnt="6"/>
      <dgm:spPr/>
      <dgm:t>
        <a:bodyPr/>
        <a:lstStyle/>
        <a:p>
          <a:endParaRPr lang="es-AR"/>
        </a:p>
      </dgm:t>
    </dgm:pt>
  </dgm:ptLst>
  <dgm:cxnLst>
    <dgm:cxn modelId="{25D82852-AE78-4D1D-917C-8F7670A4392E}" type="presOf" srcId="{0FCB305A-E5E0-4EF6-B356-53AD4C35C7F6}" destId="{C327E8F3-E32A-45CD-B2E9-F0CFCDED40DA}" srcOrd="0" destOrd="0" presId="urn:microsoft.com/office/officeart/2005/8/layout/cycle2"/>
    <dgm:cxn modelId="{759A41C9-B744-4783-B9E8-BA4283D868E1}" srcId="{725D3538-EEC2-42C0-A1CC-D183B5C228AE}" destId="{C7D216D7-0A1C-4F27-9C21-291AC127724E}" srcOrd="5" destOrd="0" parTransId="{2D6A8ECF-53E1-43F2-B8EC-0A9824137791}" sibTransId="{55E57EE5-CE59-41BA-9B11-8FCBA709D812}"/>
    <dgm:cxn modelId="{A0900B95-F3F6-4549-9541-6F116866128B}" srcId="{725D3538-EEC2-42C0-A1CC-D183B5C228AE}" destId="{F74A3C22-861C-4212-81D7-E51BA80D2511}" srcOrd="4" destOrd="0" parTransId="{A62911C5-AA6A-447B-9649-1E5AA4DF3BA4}" sibTransId="{BF2499FF-CE45-47B4-94BE-1FEE9B99E6E4}"/>
    <dgm:cxn modelId="{BA2A40E2-7803-46F2-987C-AF3B7ACFE600}" type="presOf" srcId="{55E57EE5-CE59-41BA-9B11-8FCBA709D812}" destId="{5120C1BD-5452-4D00-BD0F-42DA6F5663EC}" srcOrd="1" destOrd="0" presId="urn:microsoft.com/office/officeart/2005/8/layout/cycle2"/>
    <dgm:cxn modelId="{F1A39077-6355-41E5-8D96-2DD9EEA9849F}" type="presOf" srcId="{C7D216D7-0A1C-4F27-9C21-291AC127724E}" destId="{9DEE8CAB-823E-4C28-A225-A54EAB0C0651}" srcOrd="0" destOrd="0" presId="urn:microsoft.com/office/officeart/2005/8/layout/cycle2"/>
    <dgm:cxn modelId="{6FC6207C-A4F4-47DA-BA3F-9F9698BF15D4}" type="presOf" srcId="{BF2499FF-CE45-47B4-94BE-1FEE9B99E6E4}" destId="{CE806167-12F4-4373-8462-4555E0856450}" srcOrd="1" destOrd="0" presId="urn:microsoft.com/office/officeart/2005/8/layout/cycle2"/>
    <dgm:cxn modelId="{FEEC8727-7DBF-4D7F-B0CE-C40F015DCD47}" srcId="{725D3538-EEC2-42C0-A1CC-D183B5C228AE}" destId="{6DD83966-BB43-43FE-B361-0B8738273F50}" srcOrd="0" destOrd="0" parTransId="{C79710F0-B237-4FC2-B910-DB3793401C15}" sibTransId="{D335A245-B05E-4A9C-B3F3-641E4D380D0C}"/>
    <dgm:cxn modelId="{C7ABFC34-9C87-48E1-B361-DDFFF7AEB5D0}" type="presOf" srcId="{6DD83966-BB43-43FE-B361-0B8738273F50}" destId="{EF062D3C-8E4C-486D-A9B3-F90266ACE030}" srcOrd="0" destOrd="0" presId="urn:microsoft.com/office/officeart/2005/8/layout/cycle2"/>
    <dgm:cxn modelId="{C6F5D223-2D5A-4D37-88AB-EA9355D09685}" type="presOf" srcId="{F74A3C22-861C-4212-81D7-E51BA80D2511}" destId="{04AB777F-E5C2-4385-8837-10282F7D340C}" srcOrd="0" destOrd="0" presId="urn:microsoft.com/office/officeart/2005/8/layout/cycle2"/>
    <dgm:cxn modelId="{D7AFBDBE-BB70-48C2-8CB2-33588C210EFD}" type="presOf" srcId="{55E57EE5-CE59-41BA-9B11-8FCBA709D812}" destId="{4EF1BDFB-2EFE-4474-AAEC-428CA5F9038C}" srcOrd="0" destOrd="0" presId="urn:microsoft.com/office/officeart/2005/8/layout/cycle2"/>
    <dgm:cxn modelId="{DBBB0EBC-2C1E-4A45-A029-A78C49A28737}" srcId="{725D3538-EEC2-42C0-A1CC-D183B5C228AE}" destId="{B12BC0E2-5653-4807-8E5A-A9E639994138}" srcOrd="3" destOrd="0" parTransId="{152C413E-23EC-4EEC-8F6E-19477BC60426}" sibTransId="{0FCB305A-E5E0-4EF6-B356-53AD4C35C7F6}"/>
    <dgm:cxn modelId="{7C4FA0EF-C301-4512-8EAF-4395794F391A}" type="presOf" srcId="{725D3538-EEC2-42C0-A1CC-D183B5C228AE}" destId="{13A09362-7A6E-4CD2-A2DF-6733F3BBAE93}" srcOrd="0" destOrd="0" presId="urn:microsoft.com/office/officeart/2005/8/layout/cycle2"/>
    <dgm:cxn modelId="{8CA9ADC4-E0FD-4E20-9987-72625825F1A4}" type="presOf" srcId="{B8D01CEB-4C07-4C50-B977-1B8A26EF90F5}" destId="{2141E115-A9DD-4EAB-B2F1-3B341FB0B8E7}" srcOrd="0" destOrd="0" presId="urn:microsoft.com/office/officeart/2005/8/layout/cycle2"/>
    <dgm:cxn modelId="{41702D24-9139-4D44-B1B3-007052EB0C24}" srcId="{725D3538-EEC2-42C0-A1CC-D183B5C228AE}" destId="{251CDF59-9ED6-4927-8F10-CEFC83FEFB9F}" srcOrd="2" destOrd="0" parTransId="{A488E612-C093-4164-BA1F-4152DCF22F4F}" sibTransId="{B8D01CEB-4C07-4C50-B977-1B8A26EF90F5}"/>
    <dgm:cxn modelId="{0EA356C8-1038-4819-A1BD-9FB8C3BF067D}" srcId="{725D3538-EEC2-42C0-A1CC-D183B5C228AE}" destId="{37A4779A-C312-4F0C-9F81-2F980C645D10}" srcOrd="1" destOrd="0" parTransId="{70CC5C99-2368-4599-8EB5-9086F32C5D65}" sibTransId="{F995A955-AC85-473E-94AB-601D38E31979}"/>
    <dgm:cxn modelId="{2601AF85-97CA-4E6D-89DD-7DF95E789A9C}" type="presOf" srcId="{B8D01CEB-4C07-4C50-B977-1B8A26EF90F5}" destId="{50D4B8E0-E319-4A4B-9E53-785ADF7A9030}" srcOrd="1" destOrd="0" presId="urn:microsoft.com/office/officeart/2005/8/layout/cycle2"/>
    <dgm:cxn modelId="{FC818A80-6B06-4A86-B629-E4935F2C09DC}" type="presOf" srcId="{F995A955-AC85-473E-94AB-601D38E31979}" destId="{11B128CA-6381-410F-A12B-FCA13CDA70E8}" srcOrd="1" destOrd="0" presId="urn:microsoft.com/office/officeart/2005/8/layout/cycle2"/>
    <dgm:cxn modelId="{0F6DA218-0265-4034-BE1E-41551D75344D}" type="presOf" srcId="{D335A245-B05E-4A9C-B3F3-641E4D380D0C}" destId="{C3F47726-713F-47EB-999D-C7A9F8CE69A7}" srcOrd="1" destOrd="0" presId="urn:microsoft.com/office/officeart/2005/8/layout/cycle2"/>
    <dgm:cxn modelId="{594C92A3-5A0F-4753-B1D0-A8C23BBE4070}" type="presOf" srcId="{37A4779A-C312-4F0C-9F81-2F980C645D10}" destId="{9B1D24ED-A39D-4FFA-9970-0A0172299D83}" srcOrd="0" destOrd="0" presId="urn:microsoft.com/office/officeart/2005/8/layout/cycle2"/>
    <dgm:cxn modelId="{6A682D75-F110-48D0-BB41-E9F625D7F6AF}" type="presOf" srcId="{B12BC0E2-5653-4807-8E5A-A9E639994138}" destId="{2B9CBACA-3544-4F9B-83C4-751623B3B92A}" srcOrd="0" destOrd="0" presId="urn:microsoft.com/office/officeart/2005/8/layout/cycle2"/>
    <dgm:cxn modelId="{0E76C35B-4CCB-4538-917C-2A35C3719213}" type="presOf" srcId="{251CDF59-9ED6-4927-8F10-CEFC83FEFB9F}" destId="{36AA5D77-910E-473E-9DF5-DB88D2843B4B}" srcOrd="0" destOrd="0" presId="urn:microsoft.com/office/officeart/2005/8/layout/cycle2"/>
    <dgm:cxn modelId="{D8FFA562-7562-4301-A482-532ECE21AF24}" type="presOf" srcId="{F995A955-AC85-473E-94AB-601D38E31979}" destId="{20F76F1A-201D-46CA-BC5D-23606639ACB2}" srcOrd="0" destOrd="0" presId="urn:microsoft.com/office/officeart/2005/8/layout/cycle2"/>
    <dgm:cxn modelId="{2E37D79F-3E35-4D41-8FC5-259DDBF7DAB0}" type="presOf" srcId="{BF2499FF-CE45-47B4-94BE-1FEE9B99E6E4}" destId="{A7879377-A1AE-4C9F-A780-06EF86876E87}" srcOrd="0" destOrd="0" presId="urn:microsoft.com/office/officeart/2005/8/layout/cycle2"/>
    <dgm:cxn modelId="{B6015E02-77DB-42CC-8FA4-8810B901B8A6}" type="presOf" srcId="{D335A245-B05E-4A9C-B3F3-641E4D380D0C}" destId="{1D744299-43C0-47A5-B886-E2D41C77D9ED}" srcOrd="0" destOrd="0" presId="urn:microsoft.com/office/officeart/2005/8/layout/cycle2"/>
    <dgm:cxn modelId="{F08129AA-3B69-4198-8731-206D3950399C}" type="presOf" srcId="{0FCB305A-E5E0-4EF6-B356-53AD4C35C7F6}" destId="{668E69E0-9376-489B-AE87-2E08CF58C1B2}" srcOrd="1" destOrd="0" presId="urn:microsoft.com/office/officeart/2005/8/layout/cycle2"/>
    <dgm:cxn modelId="{FC66660A-25BC-4E01-BE18-3A42F8D34E73}" type="presParOf" srcId="{13A09362-7A6E-4CD2-A2DF-6733F3BBAE93}" destId="{EF062D3C-8E4C-486D-A9B3-F90266ACE030}" srcOrd="0" destOrd="0" presId="urn:microsoft.com/office/officeart/2005/8/layout/cycle2"/>
    <dgm:cxn modelId="{ACC61F39-FD27-4CE8-927E-3D28518C9178}" type="presParOf" srcId="{13A09362-7A6E-4CD2-A2DF-6733F3BBAE93}" destId="{1D744299-43C0-47A5-B886-E2D41C77D9ED}" srcOrd="1" destOrd="0" presId="urn:microsoft.com/office/officeart/2005/8/layout/cycle2"/>
    <dgm:cxn modelId="{93707265-956B-4A14-8079-963AD466DFFD}" type="presParOf" srcId="{1D744299-43C0-47A5-B886-E2D41C77D9ED}" destId="{C3F47726-713F-47EB-999D-C7A9F8CE69A7}" srcOrd="0" destOrd="0" presId="urn:microsoft.com/office/officeart/2005/8/layout/cycle2"/>
    <dgm:cxn modelId="{846C0926-00E6-4EF0-A99C-351BFF855C62}" type="presParOf" srcId="{13A09362-7A6E-4CD2-A2DF-6733F3BBAE93}" destId="{9B1D24ED-A39D-4FFA-9970-0A0172299D83}" srcOrd="2" destOrd="0" presId="urn:microsoft.com/office/officeart/2005/8/layout/cycle2"/>
    <dgm:cxn modelId="{77AB607B-4C57-476F-A3EA-FB0B7A12F709}" type="presParOf" srcId="{13A09362-7A6E-4CD2-A2DF-6733F3BBAE93}" destId="{20F76F1A-201D-46CA-BC5D-23606639ACB2}" srcOrd="3" destOrd="0" presId="urn:microsoft.com/office/officeart/2005/8/layout/cycle2"/>
    <dgm:cxn modelId="{6623DBE9-DCA9-4643-A594-4B60A1323DE7}" type="presParOf" srcId="{20F76F1A-201D-46CA-BC5D-23606639ACB2}" destId="{11B128CA-6381-410F-A12B-FCA13CDA70E8}" srcOrd="0" destOrd="0" presId="urn:microsoft.com/office/officeart/2005/8/layout/cycle2"/>
    <dgm:cxn modelId="{458F5BF2-4918-4CBD-8085-27B4840F4811}" type="presParOf" srcId="{13A09362-7A6E-4CD2-A2DF-6733F3BBAE93}" destId="{36AA5D77-910E-473E-9DF5-DB88D2843B4B}" srcOrd="4" destOrd="0" presId="urn:microsoft.com/office/officeart/2005/8/layout/cycle2"/>
    <dgm:cxn modelId="{49A4473A-47B8-409E-A9EF-2F284DF6A313}" type="presParOf" srcId="{13A09362-7A6E-4CD2-A2DF-6733F3BBAE93}" destId="{2141E115-A9DD-4EAB-B2F1-3B341FB0B8E7}" srcOrd="5" destOrd="0" presId="urn:microsoft.com/office/officeart/2005/8/layout/cycle2"/>
    <dgm:cxn modelId="{7607BAF2-03F4-4CE7-AECD-96AD2AC94235}" type="presParOf" srcId="{2141E115-A9DD-4EAB-B2F1-3B341FB0B8E7}" destId="{50D4B8E0-E319-4A4B-9E53-785ADF7A9030}" srcOrd="0" destOrd="0" presId="urn:microsoft.com/office/officeart/2005/8/layout/cycle2"/>
    <dgm:cxn modelId="{9A38421C-E1F1-43EE-A006-FE9959B03D44}" type="presParOf" srcId="{13A09362-7A6E-4CD2-A2DF-6733F3BBAE93}" destId="{2B9CBACA-3544-4F9B-83C4-751623B3B92A}" srcOrd="6" destOrd="0" presId="urn:microsoft.com/office/officeart/2005/8/layout/cycle2"/>
    <dgm:cxn modelId="{9BBCF8C6-ECC0-488A-B40F-79EBF833082A}" type="presParOf" srcId="{13A09362-7A6E-4CD2-A2DF-6733F3BBAE93}" destId="{C327E8F3-E32A-45CD-B2E9-F0CFCDED40DA}" srcOrd="7" destOrd="0" presId="urn:microsoft.com/office/officeart/2005/8/layout/cycle2"/>
    <dgm:cxn modelId="{F82031F5-D8A8-4D77-866F-5124D8F9CB10}" type="presParOf" srcId="{C327E8F3-E32A-45CD-B2E9-F0CFCDED40DA}" destId="{668E69E0-9376-489B-AE87-2E08CF58C1B2}" srcOrd="0" destOrd="0" presId="urn:microsoft.com/office/officeart/2005/8/layout/cycle2"/>
    <dgm:cxn modelId="{24E39CB2-B4CE-4E72-92F6-A61220EB80E6}" type="presParOf" srcId="{13A09362-7A6E-4CD2-A2DF-6733F3BBAE93}" destId="{04AB777F-E5C2-4385-8837-10282F7D340C}" srcOrd="8" destOrd="0" presId="urn:microsoft.com/office/officeart/2005/8/layout/cycle2"/>
    <dgm:cxn modelId="{E10E909E-EEF2-43C9-91A0-4DD12B8C524A}" type="presParOf" srcId="{13A09362-7A6E-4CD2-A2DF-6733F3BBAE93}" destId="{A7879377-A1AE-4C9F-A780-06EF86876E87}" srcOrd="9" destOrd="0" presId="urn:microsoft.com/office/officeart/2005/8/layout/cycle2"/>
    <dgm:cxn modelId="{6B63D6DC-E0AF-4430-A4BF-A6C71BB4E820}" type="presParOf" srcId="{A7879377-A1AE-4C9F-A780-06EF86876E87}" destId="{CE806167-12F4-4373-8462-4555E0856450}" srcOrd="0" destOrd="0" presId="urn:microsoft.com/office/officeart/2005/8/layout/cycle2"/>
    <dgm:cxn modelId="{B8F2109D-1ECF-43C8-A952-643D94BD6DBD}" type="presParOf" srcId="{13A09362-7A6E-4CD2-A2DF-6733F3BBAE93}" destId="{9DEE8CAB-823E-4C28-A225-A54EAB0C0651}" srcOrd="10" destOrd="0" presId="urn:microsoft.com/office/officeart/2005/8/layout/cycle2"/>
    <dgm:cxn modelId="{59B28966-643A-4A78-A9CB-D2027026DA1A}" type="presParOf" srcId="{13A09362-7A6E-4CD2-A2DF-6733F3BBAE93}" destId="{4EF1BDFB-2EFE-4474-AAEC-428CA5F9038C}" srcOrd="11" destOrd="0" presId="urn:microsoft.com/office/officeart/2005/8/layout/cycle2"/>
    <dgm:cxn modelId="{1342B9DB-667C-4B2C-92DB-B3F1F57CEAED}" type="presParOf" srcId="{4EF1BDFB-2EFE-4474-AAEC-428CA5F9038C}" destId="{5120C1BD-5452-4D00-BD0F-42DA6F5663EC}"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3044832" y="630"/>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Selección de Arquitectura</a:t>
          </a:r>
        </a:p>
      </dsp:txBody>
      <dsp:txXfrm>
        <a:off x="3222985" y="178783"/>
        <a:ext cx="860200" cy="860200"/>
      </dsp:txXfrm>
    </dsp:sp>
    <dsp:sp modelId="{1D744299-43C0-47A5-B886-E2D41C77D9ED}">
      <dsp:nvSpPr>
        <dsp:cNvPr id="0" name=""/>
        <dsp:cNvSpPr/>
      </dsp:nvSpPr>
      <dsp:spPr>
        <a:xfrm rot="1800000">
          <a:off x="4274263" y="855417"/>
          <a:ext cx="322791" cy="410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a:p>
      </dsp:txBody>
      <dsp:txXfrm>
        <a:off x="4280750" y="913322"/>
        <a:ext cx="225954" cy="246342"/>
      </dsp:txXfrm>
    </dsp:sp>
    <dsp:sp modelId="{9B1D24ED-A39D-4FFA-9970-0A0172299D83}">
      <dsp:nvSpPr>
        <dsp:cNvPr id="0" name=""/>
        <dsp:cNvSpPr/>
      </dsp:nvSpPr>
      <dsp:spPr>
        <a:xfrm>
          <a:off x="4625802" y="913403"/>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Selección de Aplicaciones</a:t>
          </a:r>
        </a:p>
      </dsp:txBody>
      <dsp:txXfrm>
        <a:off x="4803955" y="1091556"/>
        <a:ext cx="860200" cy="860200"/>
      </dsp:txXfrm>
    </dsp:sp>
    <dsp:sp modelId="{20F76F1A-201D-46CA-BC5D-23606639ACB2}">
      <dsp:nvSpPr>
        <dsp:cNvPr id="0" name=""/>
        <dsp:cNvSpPr/>
      </dsp:nvSpPr>
      <dsp:spPr>
        <a:xfrm rot="5400000">
          <a:off x="5072659" y="2220008"/>
          <a:ext cx="322791" cy="410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a:p>
      </dsp:txBody>
      <dsp:txXfrm>
        <a:off x="5121078" y="2253704"/>
        <a:ext cx="225954" cy="246342"/>
      </dsp:txXfrm>
    </dsp:sp>
    <dsp:sp modelId="{36AA5D77-910E-473E-9DF5-DB88D2843B4B}">
      <dsp:nvSpPr>
        <dsp:cNvPr id="0" name=""/>
        <dsp:cNvSpPr/>
      </dsp:nvSpPr>
      <dsp:spPr>
        <a:xfrm>
          <a:off x="4625802" y="2738949"/>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Evaluación de Potencia Real</a:t>
          </a:r>
        </a:p>
      </dsp:txBody>
      <dsp:txXfrm>
        <a:off x="4803955" y="2917102"/>
        <a:ext cx="860200" cy="860200"/>
      </dsp:txXfrm>
    </dsp:sp>
    <dsp:sp modelId="{2141E115-A9DD-4EAB-B2F1-3B341FB0B8E7}">
      <dsp:nvSpPr>
        <dsp:cNvPr id="0" name=""/>
        <dsp:cNvSpPr/>
      </dsp:nvSpPr>
      <dsp:spPr>
        <a:xfrm rot="9000000">
          <a:off x="4290086" y="3593736"/>
          <a:ext cx="322791" cy="410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a:p>
      </dsp:txBody>
      <dsp:txXfrm rot="10800000">
        <a:off x="4380436" y="3651641"/>
        <a:ext cx="225954" cy="246342"/>
      </dsp:txXfrm>
    </dsp:sp>
    <dsp:sp modelId="{2B9CBACA-3544-4F9B-83C4-751623B3B92A}">
      <dsp:nvSpPr>
        <dsp:cNvPr id="0" name=""/>
        <dsp:cNvSpPr/>
      </dsp:nvSpPr>
      <dsp:spPr>
        <a:xfrm>
          <a:off x="3044832" y="3651723"/>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Selección de Modelo Estadístico</a:t>
          </a:r>
        </a:p>
      </dsp:txBody>
      <dsp:txXfrm>
        <a:off x="3222985" y="3829876"/>
        <a:ext cx="860200" cy="860200"/>
      </dsp:txXfrm>
    </dsp:sp>
    <dsp:sp modelId="{C327E8F3-E32A-45CD-B2E9-F0CFCDED40DA}">
      <dsp:nvSpPr>
        <dsp:cNvPr id="0" name=""/>
        <dsp:cNvSpPr/>
      </dsp:nvSpPr>
      <dsp:spPr>
        <a:xfrm rot="12600000">
          <a:off x="2709117" y="3602871"/>
          <a:ext cx="322791" cy="410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a:p>
      </dsp:txBody>
      <dsp:txXfrm rot="10800000">
        <a:off x="2799467" y="3709194"/>
        <a:ext cx="225954" cy="246342"/>
      </dsp:txXfrm>
    </dsp:sp>
    <dsp:sp modelId="{04AB777F-E5C2-4385-8837-10282F7D340C}">
      <dsp:nvSpPr>
        <dsp:cNvPr id="0" name=""/>
        <dsp:cNvSpPr/>
      </dsp:nvSpPr>
      <dsp:spPr>
        <a:xfrm>
          <a:off x="1463863" y="2738949"/>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Selección de los Eventos de Rendimiento</a:t>
          </a:r>
        </a:p>
      </dsp:txBody>
      <dsp:txXfrm>
        <a:off x="1642016" y="2917102"/>
        <a:ext cx="860200" cy="860200"/>
      </dsp:txXfrm>
    </dsp:sp>
    <dsp:sp modelId="{A7879377-A1AE-4C9F-A780-06EF86876E87}">
      <dsp:nvSpPr>
        <dsp:cNvPr id="0" name=""/>
        <dsp:cNvSpPr/>
      </dsp:nvSpPr>
      <dsp:spPr>
        <a:xfrm rot="16200000">
          <a:off x="1910721" y="2238280"/>
          <a:ext cx="322791" cy="410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a:p>
      </dsp:txBody>
      <dsp:txXfrm>
        <a:off x="1959140" y="2368813"/>
        <a:ext cx="225954" cy="246342"/>
      </dsp:txXfrm>
    </dsp:sp>
    <dsp:sp modelId="{9DEE8CAB-823E-4C28-A225-A54EAB0C0651}">
      <dsp:nvSpPr>
        <dsp:cNvPr id="0" name=""/>
        <dsp:cNvSpPr/>
      </dsp:nvSpPr>
      <dsp:spPr>
        <a:xfrm>
          <a:off x="1463863" y="913403"/>
          <a:ext cx="1216506" cy="121650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lvl="0" algn="ctr" defTabSz="488950">
            <a:lnSpc>
              <a:spcPct val="90000"/>
            </a:lnSpc>
            <a:spcBef>
              <a:spcPct val="0"/>
            </a:spcBef>
            <a:spcAft>
              <a:spcPct val="35000"/>
            </a:spcAft>
          </a:pPr>
          <a:r>
            <a:rPr lang="es-AR" sz="1100" kern="1200" dirty="0"/>
            <a:t>Validación del Modelo </a:t>
          </a:r>
        </a:p>
      </dsp:txBody>
      <dsp:txXfrm>
        <a:off x="1642016" y="1091556"/>
        <a:ext cx="860200" cy="860200"/>
      </dsp:txXfrm>
    </dsp:sp>
    <dsp:sp modelId="{4EF1BDFB-2EFE-4474-AAEC-428CA5F9038C}">
      <dsp:nvSpPr>
        <dsp:cNvPr id="0" name=""/>
        <dsp:cNvSpPr/>
      </dsp:nvSpPr>
      <dsp:spPr>
        <a:xfrm rot="19800000">
          <a:off x="2672745" y="792633"/>
          <a:ext cx="322791" cy="410570"/>
        </a:xfrm>
        <a:prstGeom prst="rightArrow">
          <a:avLst>
            <a:gd name="adj1" fmla="val 60000"/>
            <a:gd name="adj2" fmla="val 50000"/>
          </a:avLst>
        </a:prstGeom>
        <a:solidFill>
          <a:schemeClr val="bg1"/>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es-AR" sz="900" kern="1200" dirty="0"/>
        </a:p>
      </dsp:txBody>
      <dsp:txXfrm>
        <a:off x="2679232" y="898956"/>
        <a:ext cx="225954" cy="24634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062D3C-8E4C-486D-A9B3-F90266ACE030}">
      <dsp:nvSpPr>
        <dsp:cNvPr id="0" name=""/>
        <dsp:cNvSpPr/>
      </dsp:nvSpPr>
      <dsp:spPr>
        <a:xfrm>
          <a:off x="1103693" y="268"/>
          <a:ext cx="602264" cy="602264"/>
        </a:xfrm>
        <a:prstGeom prst="ellipse">
          <a:avLst/>
        </a:prstGeom>
        <a:solidFill>
          <a:schemeClr val="accent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Arquitectura</a:t>
          </a:r>
        </a:p>
      </dsp:txBody>
      <dsp:txXfrm>
        <a:off x="1191893" y="88468"/>
        <a:ext cx="425864" cy="425864"/>
      </dsp:txXfrm>
    </dsp:sp>
    <dsp:sp modelId="{1D744299-43C0-47A5-B886-E2D41C77D9ED}">
      <dsp:nvSpPr>
        <dsp:cNvPr id="0" name=""/>
        <dsp:cNvSpPr/>
      </dsp:nvSpPr>
      <dsp:spPr>
        <a:xfrm rot="1800000">
          <a:off x="1712482" y="42364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1715702" y="452284"/>
        <a:ext cx="112165" cy="121958"/>
      </dsp:txXfrm>
    </dsp:sp>
    <dsp:sp modelId="{9B1D24ED-A39D-4FFA-9970-0A0172299D83}">
      <dsp:nvSpPr>
        <dsp:cNvPr id="0" name=""/>
        <dsp:cNvSpPr/>
      </dsp:nvSpPr>
      <dsp:spPr>
        <a:xfrm>
          <a:off x="1887097"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Aplicaciones</a:t>
          </a:r>
        </a:p>
      </dsp:txBody>
      <dsp:txXfrm>
        <a:off x="1975297" y="540766"/>
        <a:ext cx="425864" cy="425864"/>
      </dsp:txXfrm>
    </dsp:sp>
    <dsp:sp modelId="{20F76F1A-201D-46CA-BC5D-23606639ACB2}">
      <dsp:nvSpPr>
        <dsp:cNvPr id="0" name=""/>
        <dsp:cNvSpPr/>
      </dsp:nvSpPr>
      <dsp:spPr>
        <a:xfrm rot="5400000">
          <a:off x="2108111" y="109982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2132147" y="1116447"/>
        <a:ext cx="112165" cy="121958"/>
      </dsp:txXfrm>
    </dsp:sp>
    <dsp:sp modelId="{36AA5D77-910E-473E-9DF5-DB88D2843B4B}">
      <dsp:nvSpPr>
        <dsp:cNvPr id="0" name=""/>
        <dsp:cNvSpPr/>
      </dsp:nvSpPr>
      <dsp:spPr>
        <a:xfrm>
          <a:off x="1887097" y="1357163"/>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Evaluación de Potencia Real</a:t>
          </a:r>
        </a:p>
      </dsp:txBody>
      <dsp:txXfrm>
        <a:off x="1975297" y="1445363"/>
        <a:ext cx="425864" cy="425864"/>
      </dsp:txXfrm>
    </dsp:sp>
    <dsp:sp modelId="{2141E115-A9DD-4EAB-B2F1-3B341FB0B8E7}">
      <dsp:nvSpPr>
        <dsp:cNvPr id="0" name=""/>
        <dsp:cNvSpPr/>
      </dsp:nvSpPr>
      <dsp:spPr>
        <a:xfrm rot="9000000">
          <a:off x="1720337" y="1780545"/>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1765188" y="1809180"/>
        <a:ext cx="112165" cy="121958"/>
      </dsp:txXfrm>
    </dsp:sp>
    <dsp:sp modelId="{2B9CBACA-3544-4F9B-83C4-751623B3B92A}">
      <dsp:nvSpPr>
        <dsp:cNvPr id="0" name=""/>
        <dsp:cNvSpPr/>
      </dsp:nvSpPr>
      <dsp:spPr>
        <a:xfrm>
          <a:off x="1103693" y="1809461"/>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Modelo Estadístico</a:t>
          </a:r>
        </a:p>
      </dsp:txBody>
      <dsp:txXfrm>
        <a:off x="1191893" y="1897661"/>
        <a:ext cx="425864" cy="425864"/>
      </dsp:txXfrm>
    </dsp:sp>
    <dsp:sp modelId="{C327E8F3-E32A-45CD-B2E9-F0CFCDED40DA}">
      <dsp:nvSpPr>
        <dsp:cNvPr id="0" name=""/>
        <dsp:cNvSpPr/>
      </dsp:nvSpPr>
      <dsp:spPr>
        <a:xfrm rot="12600000">
          <a:off x="936933" y="1785080"/>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rot="10800000">
        <a:off x="981784" y="1837751"/>
        <a:ext cx="112165" cy="121958"/>
      </dsp:txXfrm>
    </dsp:sp>
    <dsp:sp modelId="{04AB777F-E5C2-4385-8837-10282F7D340C}">
      <dsp:nvSpPr>
        <dsp:cNvPr id="0" name=""/>
        <dsp:cNvSpPr/>
      </dsp:nvSpPr>
      <dsp:spPr>
        <a:xfrm>
          <a:off x="320290" y="1357163"/>
          <a:ext cx="602264" cy="602264"/>
        </a:xfrm>
        <a:prstGeom prst="ellipse">
          <a:avLst/>
        </a:prstGeom>
        <a:solidFill>
          <a:schemeClr val="tx1">
            <a:lumMod val="50000"/>
            <a:lumOff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Selección de los Eventos de Rendimiento</a:t>
          </a:r>
        </a:p>
      </dsp:txBody>
      <dsp:txXfrm>
        <a:off x="408490" y="1445363"/>
        <a:ext cx="425864" cy="425864"/>
      </dsp:txXfrm>
    </dsp:sp>
    <dsp:sp modelId="{A7879377-A1AE-4C9F-A780-06EF86876E87}">
      <dsp:nvSpPr>
        <dsp:cNvPr id="0" name=""/>
        <dsp:cNvSpPr/>
      </dsp:nvSpPr>
      <dsp:spPr>
        <a:xfrm rot="16200000">
          <a:off x="541304" y="1108899"/>
          <a:ext cx="160236" cy="2032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a:p>
      </dsp:txBody>
      <dsp:txXfrm>
        <a:off x="565340" y="1173588"/>
        <a:ext cx="112165" cy="121958"/>
      </dsp:txXfrm>
    </dsp:sp>
    <dsp:sp modelId="{9DEE8CAB-823E-4C28-A225-A54EAB0C0651}">
      <dsp:nvSpPr>
        <dsp:cNvPr id="0" name=""/>
        <dsp:cNvSpPr/>
      </dsp:nvSpPr>
      <dsp:spPr>
        <a:xfrm>
          <a:off x="320290" y="452566"/>
          <a:ext cx="602264" cy="60226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lvl="0" algn="ctr" defTabSz="222250">
            <a:lnSpc>
              <a:spcPct val="90000"/>
            </a:lnSpc>
            <a:spcBef>
              <a:spcPct val="0"/>
            </a:spcBef>
            <a:spcAft>
              <a:spcPct val="35000"/>
            </a:spcAft>
          </a:pPr>
          <a:r>
            <a:rPr lang="es-AR" sz="500" kern="1200" dirty="0"/>
            <a:t>Validación del Modelo </a:t>
          </a:r>
        </a:p>
      </dsp:txBody>
      <dsp:txXfrm>
        <a:off x="408490" y="540766"/>
        <a:ext cx="425864" cy="425864"/>
      </dsp:txXfrm>
    </dsp:sp>
    <dsp:sp modelId="{4EF1BDFB-2EFE-4474-AAEC-428CA5F9038C}">
      <dsp:nvSpPr>
        <dsp:cNvPr id="0" name=""/>
        <dsp:cNvSpPr/>
      </dsp:nvSpPr>
      <dsp:spPr>
        <a:xfrm rot="19800000">
          <a:off x="421855" y="170403"/>
          <a:ext cx="326696" cy="85053"/>
        </a:xfrm>
        <a:prstGeom prst="rightArrow">
          <a:avLst>
            <a:gd name="adj1" fmla="val 60000"/>
            <a:gd name="adj2" fmla="val 50000"/>
          </a:avLst>
        </a:prstGeom>
        <a:solidFill>
          <a:schemeClr val="tx1">
            <a:lumMod val="50000"/>
            <a:lumOff val="50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77800">
            <a:lnSpc>
              <a:spcPct val="90000"/>
            </a:lnSpc>
            <a:spcBef>
              <a:spcPct val="0"/>
            </a:spcBef>
            <a:spcAft>
              <a:spcPct val="35000"/>
            </a:spcAft>
          </a:pPr>
          <a:endParaRPr lang="es-AR" sz="400" kern="1200" dirty="0"/>
        </a:p>
      </dsp:txBody>
      <dsp:txXfrm>
        <a:off x="423564" y="193793"/>
        <a:ext cx="301180" cy="51031"/>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0.6438</cdr:x>
      <cdr:y>0.07263</cdr:y>
    </cdr:from>
    <cdr:to>
      <cdr:x>1</cdr:x>
      <cdr:y>0.15687</cdr:y>
    </cdr:to>
    <cdr:sp macro="" textlink="">
      <cdr:nvSpPr>
        <cdr:cNvPr id="2" name="TextBox 9"/>
        <cdr:cNvSpPr txBox="1"/>
      </cdr:nvSpPr>
      <cdr:spPr>
        <a:xfrm xmlns:a="http://schemas.openxmlformats.org/drawingml/2006/main">
          <a:off x="5019363" y="344968"/>
          <a:ext cx="2777100" cy="400106"/>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r>
            <a:rPr lang="es-AR" sz="2000" dirty="0"/>
            <a:t>Error Máximo = 5,33% </a:t>
          </a:r>
        </a:p>
      </cdr:txBody>
    </cdr:sp>
  </cdr:relSizeAnchor>
</c:userShapes>
</file>

<file path=ppt/drawings/drawing2.xml><?xml version="1.0" encoding="utf-8"?>
<c:userShapes xmlns:c="http://schemas.openxmlformats.org/drawingml/2006/chart">
  <cdr:relSizeAnchor xmlns:cdr="http://schemas.openxmlformats.org/drawingml/2006/chartDrawing">
    <cdr:from>
      <cdr:x>0.57306</cdr:x>
      <cdr:y>0.89957</cdr:y>
    </cdr:from>
    <cdr:to>
      <cdr:x>0.92926</cdr:x>
      <cdr:y>0.98381</cdr:y>
    </cdr:to>
    <cdr:sp macro="" textlink="">
      <cdr:nvSpPr>
        <cdr:cNvPr id="2" name="TextBox 9"/>
        <cdr:cNvSpPr txBox="1"/>
      </cdr:nvSpPr>
      <cdr:spPr>
        <a:xfrm xmlns:a="http://schemas.openxmlformats.org/drawingml/2006/main">
          <a:off x="4467820" y="4272612"/>
          <a:ext cx="2777100" cy="400106"/>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r>
            <a:rPr lang="es-AR" sz="2000" dirty="0"/>
            <a:t>Error Mínimo = 0,33% </a:t>
          </a:r>
        </a:p>
      </cdr:txBody>
    </cdr:sp>
  </cdr:relSizeAnchor>
  <cdr:relSizeAnchor xmlns:cdr="http://schemas.openxmlformats.org/drawingml/2006/chartDrawing">
    <cdr:from>
      <cdr:x>0.6438</cdr:x>
      <cdr:y>0.07515</cdr:y>
    </cdr:from>
    <cdr:to>
      <cdr:x>1</cdr:x>
      <cdr:y>0.15939</cdr:y>
    </cdr:to>
    <cdr:sp macro="" textlink="">
      <cdr:nvSpPr>
        <cdr:cNvPr id="3" name="TextBox 9"/>
        <cdr:cNvSpPr txBox="1"/>
      </cdr:nvSpPr>
      <cdr:spPr>
        <a:xfrm xmlns:a="http://schemas.openxmlformats.org/drawingml/2006/main">
          <a:off x="5019363" y="356946"/>
          <a:ext cx="2777100" cy="400106"/>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s-AR" sz="2000" dirty="0"/>
            <a:t>Error Máximo = 5,33% </a:t>
          </a:r>
        </a:p>
      </cdr:txBody>
    </cdr:sp>
  </cdr:relSizeAnchor>
</c:userShapes>
</file>

<file path=ppt/drawings/drawing3.xml><?xml version="1.0" encoding="utf-8"?>
<c:userShapes xmlns:c="http://schemas.openxmlformats.org/drawingml/2006/chart">
  <cdr:relSizeAnchor xmlns:cdr="http://schemas.openxmlformats.org/drawingml/2006/chartDrawing">
    <cdr:from>
      <cdr:x>0.61728</cdr:x>
      <cdr:y>0.39397</cdr:y>
    </cdr:from>
    <cdr:to>
      <cdr:x>1</cdr:x>
      <cdr:y>0.47821</cdr:y>
    </cdr:to>
    <cdr:sp macro="" textlink="">
      <cdr:nvSpPr>
        <cdr:cNvPr id="2" name="TextBox 9"/>
        <cdr:cNvSpPr txBox="1"/>
      </cdr:nvSpPr>
      <cdr:spPr>
        <a:xfrm xmlns:a="http://schemas.openxmlformats.org/drawingml/2006/main">
          <a:off x="4812601" y="1871192"/>
          <a:ext cx="2983862" cy="400107"/>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r>
            <a:rPr lang="es-AR" sz="2000" dirty="0"/>
            <a:t>Error Promedio = 1,93% </a:t>
          </a:r>
        </a:p>
      </cdr:txBody>
    </cdr:sp>
  </cdr:relSizeAnchor>
  <cdr:relSizeAnchor xmlns:cdr="http://schemas.openxmlformats.org/drawingml/2006/chartDrawing">
    <cdr:from>
      <cdr:x>0.64194</cdr:x>
      <cdr:y>0.07515</cdr:y>
    </cdr:from>
    <cdr:to>
      <cdr:x>0.99814</cdr:x>
      <cdr:y>0.15939</cdr:y>
    </cdr:to>
    <cdr:sp macro="" textlink="">
      <cdr:nvSpPr>
        <cdr:cNvPr id="3" name="TextBox 9"/>
        <cdr:cNvSpPr txBox="1"/>
      </cdr:nvSpPr>
      <cdr:spPr>
        <a:xfrm xmlns:a="http://schemas.openxmlformats.org/drawingml/2006/main">
          <a:off x="5004849" y="356946"/>
          <a:ext cx="2777100" cy="400106"/>
        </a:xfrm>
        <a:prstGeom xmlns:a="http://schemas.openxmlformats.org/drawingml/2006/main" prst="rect">
          <a:avLst/>
        </a:prstGeom>
      </cdr:spPr>
      <cdr:style>
        <a:lnRef xmlns:a="http://schemas.openxmlformats.org/drawingml/2006/main" idx="3">
          <a:schemeClr val="lt1"/>
        </a:lnRef>
        <a:fillRef xmlns:a="http://schemas.openxmlformats.org/drawingml/2006/main" idx="1">
          <a:schemeClr val="accent1"/>
        </a:fillRef>
        <a:effectRef xmlns:a="http://schemas.openxmlformats.org/drawingml/2006/main" idx="1">
          <a:schemeClr val="accent1"/>
        </a:effectRef>
        <a:fontRef xmlns:a="http://schemas.openxmlformats.org/drawingml/2006/main" idx="minor">
          <a:schemeClr val="lt1"/>
        </a:fontRef>
      </cdr:style>
      <cdr:txBody>
        <a:bodyPr xmlns:a="http://schemas.openxmlformats.org/drawingml/2006/main" wrap="square" rtlCol="0">
          <a:spAutoFit/>
        </a:bodyP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r>
            <a:rPr lang="es-AR" sz="2000" dirty="0"/>
            <a:t>Error Máximo = 5,33%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1"/>
            <a:ext cx="4278842" cy="341064"/>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5593123" y="1"/>
            <a:ext cx="4278842" cy="341064"/>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6456612"/>
            <a:ext cx="4278842" cy="341063"/>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9070257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es.wikipedia.org/wiki/Promedio"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1: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Arial"/>
              <a:ea typeface="Arial"/>
              <a:cs typeface="Arial"/>
              <a:sym typeface="Arial"/>
            </a:endParaRPr>
          </a:p>
        </p:txBody>
      </p:sp>
      <p:sp>
        <p:nvSpPr>
          <p:cNvPr id="252" name="Google Shape;252;p1: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96684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7: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7: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s-ES" dirty="0"/>
              <a:t>Ítem 1: En primera instancia, se evaluó NAS que es un conjunto de </a:t>
            </a:r>
            <a:r>
              <a:rPr lang="es-ES" dirty="0" err="1"/>
              <a:t>benchmarks</a:t>
            </a:r>
            <a:r>
              <a:rPr lang="es-ES" dirty="0"/>
              <a:t> originados por el grupo de investigación NASA </a:t>
            </a:r>
            <a:r>
              <a:rPr lang="es-ES" dirty="0" err="1"/>
              <a:t>Advanced</a:t>
            </a:r>
            <a:r>
              <a:rPr lang="es-ES" dirty="0"/>
              <a:t> </a:t>
            </a:r>
            <a:r>
              <a:rPr lang="es-ES" dirty="0" err="1"/>
              <a:t>Supercomputing</a:t>
            </a:r>
            <a:r>
              <a:rPr lang="es-ES" dirty="0"/>
              <a:t>. Además, se analizó RODINIA, una suite destinada a computación heterogénea que incluye diferentes aplicaciones con patrones algorítmicos variados QUE PERMITE ESTIMULAR TODOS LOS CONTADORES DISPONIBLES. Por último, se ejecutaron varias de las aplicaciones que provee la suite LINPACK, las cuales permiten medir la potencia de cálculo de punto flotante en el sistema.</a:t>
            </a:r>
            <a:endParaRPr dirty="0"/>
          </a:p>
          <a:p>
            <a:pPr marL="0" marR="0" lvl="0" indent="0" algn="l" rtl="0">
              <a:spcBef>
                <a:spcPts val="0"/>
              </a:spcBef>
              <a:spcAft>
                <a:spcPts val="0"/>
              </a:spcAft>
              <a:buClr>
                <a:schemeClr val="dk1"/>
              </a:buClr>
              <a:buSzPts val="1100"/>
              <a:buFont typeface="Arial"/>
              <a:buNone/>
            </a:pPr>
            <a:r>
              <a:rPr lang="es-ES" dirty="0"/>
              <a:t>Ítem 2: lo que permite supervisar el nivel de rendimiento de una aplicación, considerando solo la sección que presenta cómputo. La sección de utilización de memoria para este trabajo es despreciable (preguntar como poner bien)</a:t>
            </a:r>
            <a:endParaRPr dirty="0"/>
          </a:p>
          <a:p>
            <a:pPr marL="0" marR="0" lvl="0" indent="0" algn="l" rtl="0">
              <a:spcBef>
                <a:spcPts val="0"/>
              </a:spcBef>
              <a:spcAft>
                <a:spcPts val="0"/>
              </a:spcAft>
              <a:buNone/>
            </a:pPr>
            <a:r>
              <a:rPr lang="es-ES" dirty="0"/>
              <a:t>Ítem 3: Es decir, se almacena el valor de cada contador de rendimiento para cada aplicación.</a:t>
            </a:r>
            <a:endParaRPr dirty="0"/>
          </a:p>
        </p:txBody>
      </p:sp>
      <p:sp>
        <p:nvSpPr>
          <p:cNvPr id="326" name="Google Shape;326;p7: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673854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p8: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4" name="Google Shape;334;p8: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s-ES"/>
              <a:t>NOMBRAR TODOS LOS COMPONENTES PRIMERO. El sistema de medición está compuesto por una placa Arduino UNO que recibe la señal de comienzo de ejecución de la aplicación por parte de la placa Raspberry. Una vez recibida esa señal, comienza obtener los datos de corriente y tensión a través del módulo INA219. Este módulo permite medir el flujo de corriente que circula por el cable de alimentación de la placa de desarrollo. Para lograr esto, se interviene el cable USB y se conecta a las borneras del módulo.</a:t>
            </a:r>
            <a:endParaRPr/>
          </a:p>
          <a:p>
            <a:pPr marL="0" marR="0" lvl="0" indent="0" algn="l" rtl="0">
              <a:spcBef>
                <a:spcPts val="0"/>
              </a:spcBef>
              <a:spcAft>
                <a:spcPts val="0"/>
              </a:spcAft>
              <a:buSzPts val="1100"/>
              <a:buNone/>
            </a:pPr>
            <a:r>
              <a:rPr lang="es-ES"/>
              <a:t>Una vez que finaliza la ejecución de la aplicación, la placa Raspberry envía una señal al Arduino para que deje de tomar muestras del sensor INA219. </a:t>
            </a:r>
            <a:endParaRPr/>
          </a:p>
          <a:p>
            <a:pPr marL="0" marR="0" lvl="0" indent="0" algn="l" rtl="0">
              <a:spcBef>
                <a:spcPts val="0"/>
              </a:spcBef>
              <a:spcAft>
                <a:spcPts val="0"/>
              </a:spcAft>
              <a:buSzPts val="1100"/>
              <a:buNone/>
            </a:pPr>
            <a:r>
              <a:rPr lang="es-ES"/>
              <a:t>Por último, el Arduino calcula la potencia a partir de las muestras de corriente y tensión obtenidas para almacenarla en un archivo que se encuentra en una PC de escritorio.</a:t>
            </a:r>
            <a:endParaRPr/>
          </a:p>
        </p:txBody>
      </p:sp>
      <p:sp>
        <p:nvSpPr>
          <p:cNvPr id="335" name="Google Shape;335;p8: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4877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9: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9: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SzPts val="1100"/>
              <a:buNone/>
            </a:pPr>
            <a:r>
              <a:rPr lang="es-ES"/>
              <a:t>Ítem 1: Particularmente, en este trabajo se utiliza el método matemático de regresión lineal, el cual permite aproximar la relación de dependencia entre la potencia (variable dependiente Yi) y la información que proveen los contadores de rendimiento (variables independientes o predictoras Xi).Además, {β0, β1,..., βn} son los coeficientes de las variables predictoras que se obtiene a partir del entrenamiento.</a:t>
            </a:r>
            <a:endParaRPr/>
          </a:p>
          <a:p>
            <a:pPr marL="0" marR="0" lvl="0" indent="0" algn="l" rtl="0">
              <a:spcBef>
                <a:spcPts val="0"/>
              </a:spcBef>
              <a:spcAft>
                <a:spcPts val="0"/>
              </a:spcAft>
              <a:buSzPts val="1100"/>
              <a:buNone/>
            </a:pPr>
            <a:r>
              <a:rPr lang="es-ES"/>
              <a:t>Cabe destacar que cada uno de los predictores Xi se encuentra normalizado de acuerdo con la cantidad de ciclos de ejecución de la aplicación.</a:t>
            </a:r>
            <a:endParaRPr/>
          </a:p>
          <a:p>
            <a:pPr marL="0" marR="0" lvl="0" indent="0" algn="l" rtl="0">
              <a:spcBef>
                <a:spcPts val="0"/>
              </a:spcBef>
              <a:spcAft>
                <a:spcPts val="0"/>
              </a:spcAft>
              <a:buSzPts val="1100"/>
              <a:buNone/>
            </a:pPr>
            <a:r>
              <a:rPr lang="es-ES"/>
              <a:t>Ítem 2: la cual es una herramienta que nos proporciona el desarrollo de un modelo estadístico. Existen otras muy conocidas, como son Weka, matlab, entre otras.</a:t>
            </a:r>
            <a:endParaRPr/>
          </a:p>
          <a:p>
            <a:pPr marL="0" marR="0" lvl="0" indent="0" algn="l" rtl="0">
              <a:spcBef>
                <a:spcPts val="0"/>
              </a:spcBef>
              <a:spcAft>
                <a:spcPts val="0"/>
              </a:spcAft>
              <a:buClr>
                <a:schemeClr val="dk1"/>
              </a:buClr>
              <a:buSzPts val="1100"/>
              <a:buFont typeface="Arial"/>
              <a:buNone/>
            </a:pPr>
            <a:endParaRPr/>
          </a:p>
          <a:p>
            <a:pPr marL="0" marR="0" lvl="0" indent="0" algn="l" rtl="0">
              <a:spcBef>
                <a:spcPts val="0"/>
              </a:spcBef>
              <a:spcAft>
                <a:spcPts val="0"/>
              </a:spcAft>
              <a:buNone/>
            </a:pPr>
            <a:endParaRPr/>
          </a:p>
        </p:txBody>
      </p:sp>
      <p:sp>
        <p:nvSpPr>
          <p:cNvPr id="345" name="Google Shape;345;p9: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816867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0: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0: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Ítem 2: Esto se realizó para ver el grado de relación que presenta cada contador con la potencia y poder seleccionar para el modelo los que presentan mayor grado.</a:t>
            </a:r>
            <a:endParaRPr/>
          </a:p>
          <a:p>
            <a:pPr marL="0" marR="0" lvl="0" indent="0" algn="l" rtl="0">
              <a:spcBef>
                <a:spcPts val="0"/>
              </a:spcBef>
              <a:spcAft>
                <a:spcPts val="0"/>
              </a:spcAft>
              <a:buNone/>
            </a:pPr>
            <a:r>
              <a:rPr lang="es-ES"/>
              <a:t>Ítem 3: Generalmente, es deseable que el modelo de estimación involucre el menor número de contadores, de manera de disminuir la cantidad de eventos monitorizados en simultáneo sobre el sistema. Por lo tanto, eliminar la información redundante permite utilizar menor cantidad de variables predictoras o contadores de rendimiento como entrada al modelo, ya que si dos o más contadores se comportan de la misma manera alcanzaría con utilizar uno solo de ellos.</a:t>
            </a:r>
            <a:endParaRPr/>
          </a:p>
          <a:p>
            <a:pPr marL="0" marR="0" lvl="0" indent="0" algn="l" rtl="0">
              <a:spcBef>
                <a:spcPts val="0"/>
              </a:spcBef>
              <a:spcAft>
                <a:spcPts val="0"/>
              </a:spcAft>
              <a:buNone/>
            </a:pPr>
            <a:r>
              <a:rPr lang="es-ES"/>
              <a:t>Al disminuir la cantidad de entradas al modelo, disminuye la cantidad de eventos a monitorizar.</a:t>
            </a:r>
            <a:endParaRPr/>
          </a:p>
        </p:txBody>
      </p:sp>
      <p:sp>
        <p:nvSpPr>
          <p:cNvPr id="355" name="Google Shape;355;p10: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5067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a:t>La herramienta Rapid </a:t>
            </a:r>
            <a:r>
              <a:rPr lang="es-ES" dirty="0" err="1"/>
              <a:t>Miner</a:t>
            </a:r>
            <a:r>
              <a:rPr lang="es-ES" dirty="0"/>
              <a:t> nos devuelve la correlación entre la potencia y los eventos de rendimiento. Los valores se pueden observar en este gráfico (explicar desde la mayor a la menor correlación con los respectivos nombres de los contadores).</a:t>
            </a:r>
            <a:endParaRPr dirty="0"/>
          </a:p>
          <a:p>
            <a:pPr marL="0" marR="0" lvl="0" indent="0" algn="l" rtl="0">
              <a:spcBef>
                <a:spcPts val="0"/>
              </a:spcBef>
              <a:spcAft>
                <a:spcPts val="0"/>
              </a:spcAft>
              <a:buNone/>
            </a:pPr>
            <a:r>
              <a:rPr lang="es-ES" dirty="0"/>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dirty="0"/>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354755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61396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30185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5001051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31156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404642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a:t>Este trabajo se desarrolló</a:t>
            </a:r>
            <a:r>
              <a:rPr lang="es-ES" baseline="0" dirty="0"/>
              <a:t> en el marco del proyecto de investigación (nombre del proyecto) específicamente en el </a:t>
            </a:r>
            <a:r>
              <a:rPr lang="es-ES" baseline="0" dirty="0" err="1"/>
              <a:t>subproyecto</a:t>
            </a:r>
            <a:r>
              <a:rPr lang="es-ES" baseline="0" dirty="0"/>
              <a:t> (nombre del </a:t>
            </a:r>
            <a:r>
              <a:rPr lang="es-ES" baseline="0" dirty="0" err="1"/>
              <a:t>subproyecto</a:t>
            </a:r>
            <a:r>
              <a:rPr lang="es-ES" baseline="0" dirty="0"/>
              <a:t>) en el laboratorio de </a:t>
            </a:r>
            <a:r>
              <a:rPr lang="es-ES" baseline="0" dirty="0" smtClean="0"/>
              <a:t>investigación </a:t>
            </a:r>
            <a:r>
              <a:rPr lang="es-ES" baseline="0" dirty="0"/>
              <a:t>LIDI perteneciente a la Facultad de Informática de la UNLP</a:t>
            </a:r>
            <a:r>
              <a:rPr lang="es-ES" baseline="0" dirty="0" smtClean="0"/>
              <a:t>.</a:t>
            </a:r>
          </a:p>
          <a:p>
            <a:pPr marL="0" marR="0" lvl="0" indent="0" algn="l" rtl="0">
              <a:spcBef>
                <a:spcPts val="0"/>
              </a:spcBef>
              <a:spcAft>
                <a:spcPts val="0"/>
              </a:spcAft>
              <a:buNone/>
            </a:pPr>
            <a:endParaRPr lang="es-ES" baseline="0" dirty="0" smtClean="0"/>
          </a:p>
          <a:p>
            <a:pPr marL="0" marR="0" lvl="0" indent="0" algn="l" rtl="0">
              <a:spcBef>
                <a:spcPts val="0"/>
              </a:spcBef>
              <a:spcAft>
                <a:spcPts val="0"/>
              </a:spcAft>
              <a:buNone/>
            </a:pPr>
            <a:r>
              <a:rPr lang="es-ES" baseline="0" dirty="0" smtClean="0"/>
              <a:t>No mencionar los proyectos.</a:t>
            </a:r>
            <a:endParaRPr lang="es-ES" dirty="0"/>
          </a:p>
        </p:txBody>
      </p:sp>
      <p:sp>
        <p:nvSpPr>
          <p:cNvPr id="261" name="Google Shape;261;p2: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96485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84796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efbde44a7_3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3" name="Google Shape;363;g3efbde44a7_3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La herramienta Rapid Miner nos devuelve la correlación entre la potencia y los eventos de rendimiento. Los valores se pueden observar en este gráfico (explicar desde la mayor a la menor correlación con los respectivos nombres de los contadores).</a:t>
            </a:r>
            <a:endParaRPr/>
          </a:p>
          <a:p>
            <a:pPr marL="0" marR="0" lvl="0" indent="0" algn="l" rtl="0">
              <a:spcBef>
                <a:spcPts val="0"/>
              </a:spcBef>
              <a:spcAft>
                <a:spcPts val="0"/>
              </a:spcAft>
              <a:buNone/>
            </a:pPr>
            <a:r>
              <a:rPr lang="es-ES"/>
              <a:t>Se eligieron los contadores de rendimiento que presentan mayor correlación con la potencia. También se tuvo en cuenta que dicha correlación se mantenga en todas las aplicaciones, por lo que TLB_BR y BR_MSP  se desprecian ya que solo tienen alta correlación en pocas aplicaciones, por lo tanto si se incluyen en el modelo generaría errores altos de predicción para la mayoría de las aplicaciones. </a:t>
            </a:r>
            <a:endParaRPr/>
          </a:p>
        </p:txBody>
      </p:sp>
      <p:sp>
        <p:nvSpPr>
          <p:cNvPr id="364" name="Google Shape;364;g3efbde44a7_3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456053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3efbde44a7_0_8: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g3efbde44a7_0_8: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En esta tabla puede observarse los pesos o constantes de los predictores para la solución secuencial y multihilo.</a:t>
            </a:r>
            <a:endParaRPr/>
          </a:p>
          <a:p>
            <a:pPr marL="0" marR="0" lvl="0" indent="0" algn="l" rtl="0">
              <a:spcBef>
                <a:spcPts val="0"/>
              </a:spcBef>
              <a:spcAft>
                <a:spcPts val="0"/>
              </a:spcAft>
              <a:buNone/>
            </a:pPr>
            <a:r>
              <a:rPr lang="es-ES"/>
              <a:t>Se utilizaron 5 predictores normalizados con la cantidad de ciclos de ejecución, por lo tanto pueden considerarse el uso de 6 contadores para el modelo estadístico generado.</a:t>
            </a:r>
            <a:endParaRPr/>
          </a:p>
          <a:p>
            <a:pPr marL="0" marR="0" lvl="0" indent="0" algn="l" rtl="0">
              <a:spcBef>
                <a:spcPts val="0"/>
              </a:spcBef>
              <a:spcAft>
                <a:spcPts val="0"/>
              </a:spcAft>
              <a:buNone/>
            </a:pPr>
            <a:endParaRPr/>
          </a:p>
        </p:txBody>
      </p:sp>
      <p:sp>
        <p:nvSpPr>
          <p:cNvPr id="374" name="Google Shape;374;g3efbde44a7_0_8: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676673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09458520d_0_1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409458520d_0_1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En este gráfico se observa la comparación entre la potencia real medida a traves del sensor de corriente INA219 y la potencia estimada con el modelo generado en las aplicaciones secuenciales elegidas.</a:t>
            </a:r>
            <a:endParaRPr/>
          </a:p>
          <a:p>
            <a:pPr marL="0" marR="0" lvl="0" indent="0" algn="l" rtl="0">
              <a:spcBef>
                <a:spcPts val="0"/>
              </a:spcBef>
              <a:spcAft>
                <a:spcPts val="0"/>
              </a:spcAft>
              <a:buNone/>
            </a:pPr>
            <a:r>
              <a:rPr lang="es-ES"/>
              <a:t>Puede observarse que las diferencias entre ambas potencias son mínimas, logrando una buena predicción del modelo</a:t>
            </a:r>
            <a:endParaRPr/>
          </a:p>
          <a:p>
            <a:pPr marL="0" marR="0" lvl="0" indent="0" algn="l" rtl="0">
              <a:spcBef>
                <a:spcPts val="0"/>
              </a:spcBef>
              <a:spcAft>
                <a:spcPts val="0"/>
              </a:spcAft>
              <a:buNone/>
            </a:pPr>
            <a:r>
              <a:rPr lang="es-ES"/>
              <a:t>En las conclusiones voy a detallar cuál es el error promedio que se obtuvo para la ejecución de todas las aplicaciones.</a:t>
            </a:r>
            <a:endParaRPr/>
          </a:p>
        </p:txBody>
      </p:sp>
      <p:sp>
        <p:nvSpPr>
          <p:cNvPr id="384" name="Google Shape;384;g409458520d_0_1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35575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09458520d_0_1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409458520d_0_1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84" name="Google Shape;384;g409458520d_0_1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31376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09458520d_0_1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409458520d_0_1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84" name="Google Shape;384;g409458520d_0_1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074328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09458520d_0_1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409458520d_0_1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84" name="Google Shape;384;g409458520d_0_1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77060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409458520d_0_1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g409458520d_0_1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84" name="Google Shape;384;g409458520d_0_1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24415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efbde44a7_3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efbde44a7_3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En este gráfico se observa lo mismo que en el caso anterior pero para las aplicaciones multhilo ejecutando con 4 núcleos fisicos que es la cantidad máxima que nos provee la arquitectura utilizada</a:t>
            </a:r>
            <a:endParaRPr/>
          </a:p>
          <a:p>
            <a:pPr marL="0" marR="0" lvl="0" indent="0" algn="l" rtl="0">
              <a:spcBef>
                <a:spcPts val="0"/>
              </a:spcBef>
              <a:spcAft>
                <a:spcPts val="0"/>
              </a:spcAft>
              <a:buNone/>
            </a:pPr>
            <a:r>
              <a:rPr lang="es-ES"/>
              <a:t>La diferencia entre ambas potencias sigue siendo mínima, por lo que el modelo generado sirve tambien estimar potencia en aplicaciones paralelas.</a:t>
            </a:r>
            <a:endParaRPr/>
          </a:p>
          <a:p>
            <a:pPr marL="0" marR="0" lvl="0" indent="0" algn="l" rtl="0">
              <a:spcBef>
                <a:spcPts val="0"/>
              </a:spcBef>
              <a:spcAft>
                <a:spcPts val="0"/>
              </a:spcAft>
              <a:buNone/>
            </a:pPr>
            <a:endParaRPr/>
          </a:p>
        </p:txBody>
      </p:sp>
      <p:sp>
        <p:nvSpPr>
          <p:cNvPr id="394" name="Google Shape;394;g3efbde44a7_3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29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921772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efbde44a7_3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efbde44a7_3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94" name="Google Shape;394;g3efbde44a7_3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81166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0" name="Google Shape;260;p2: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a:t>Item1: Ya sea desde sistemas embebidos  hasta centros de cómputo de alto rendimiento, por lo tanto, monitorear estos factores es importante.</a:t>
            </a:r>
            <a:endParaRPr dirty="0"/>
          </a:p>
          <a:p>
            <a:pPr marL="0" marR="0" lvl="0" indent="0" algn="l" rtl="0">
              <a:spcBef>
                <a:spcPts val="0"/>
              </a:spcBef>
              <a:spcAft>
                <a:spcPts val="0"/>
              </a:spcAft>
              <a:buNone/>
            </a:pPr>
            <a:r>
              <a:rPr lang="es-ES" dirty="0"/>
              <a:t>Item2: Ya que se requiere acceso al hardware y muchas veces esto no es posible conseguirlo, ya sea por diferente localización geográfica o por seguridad. Además si se consigue acceso difícilmente sea al sistema de alimentación de las máquinas.</a:t>
            </a:r>
            <a:endParaRPr dirty="0"/>
          </a:p>
          <a:p>
            <a:pPr marL="0" marR="0" lvl="0" indent="0" algn="l" rtl="0">
              <a:spcBef>
                <a:spcPts val="0"/>
              </a:spcBef>
              <a:spcAft>
                <a:spcPts val="0"/>
              </a:spcAft>
              <a:buNone/>
            </a:pPr>
            <a:r>
              <a:rPr lang="es-ES" dirty="0"/>
              <a:t>Ítem 3: Para evitar las mediciones físicas… Que permiten obtener el rendimiento del sistema con una alta precisión, es decir, cercana a la medición física</a:t>
            </a:r>
          </a:p>
        </p:txBody>
      </p:sp>
      <p:sp>
        <p:nvSpPr>
          <p:cNvPr id="261" name="Google Shape;261;p2: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539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efbde44a7_3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efbde44a7_3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94" name="Google Shape;394;g3efbde44a7_3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369351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efbde44a7_3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efbde44a7_3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94" name="Google Shape;394;g3efbde44a7_3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97870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efbde44a7_3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g3efbde44a7_3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394" name="Google Shape;394;g3efbde44a7_3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907246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2739651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382147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72210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46636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08373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39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792200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00811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3: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a:t>Item1: Por ejemplo, existe Intel PCM para las arquitecturas de las últimas generaciones. </a:t>
            </a:r>
            <a:r>
              <a:rPr lang="es-ES" dirty="0" err="1"/>
              <a:t>Tambien</a:t>
            </a:r>
            <a:r>
              <a:rPr lang="es-ES" dirty="0"/>
              <a:t> NVML para las </a:t>
            </a:r>
            <a:r>
              <a:rPr lang="es-ES" dirty="0" err="1"/>
              <a:t>GPUs</a:t>
            </a:r>
            <a:r>
              <a:rPr lang="es-ES" dirty="0"/>
              <a:t> de NVIDIA.</a:t>
            </a:r>
            <a:endParaRPr dirty="0"/>
          </a:p>
          <a:p>
            <a:pPr marL="0" marR="0" lvl="0" indent="0" algn="l" rtl="0">
              <a:spcBef>
                <a:spcPts val="0"/>
              </a:spcBef>
              <a:spcAft>
                <a:spcPts val="0"/>
              </a:spcAft>
              <a:buNone/>
            </a:pPr>
            <a:r>
              <a:rPr lang="es-ES" dirty="0"/>
              <a:t>Item2: Hasta el momento no hay modelos que permitan estimar la potencia en este tipo de sistemas.</a:t>
            </a:r>
            <a:endParaRPr dirty="0"/>
          </a:p>
        </p:txBody>
      </p:sp>
      <p:sp>
        <p:nvSpPr>
          <p:cNvPr id="270" name="Google Shape;270;p3: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1268115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41</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636942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3eff27afc0_0_1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g3eff27afc0_0_1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404" name="Google Shape;404;g3eff27afc0_0_1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42</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111275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efbde44a7_3_22: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3" name="Google Shape;413;g3efbde44a7_3_22: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Por lo tanto, como conclusiones de este trabajo…</a:t>
            </a:r>
            <a:endParaRPr/>
          </a:p>
          <a:p>
            <a:pPr marL="0" marR="0" lvl="0" indent="0" algn="l" rtl="0">
              <a:spcBef>
                <a:spcPts val="0"/>
              </a:spcBef>
              <a:spcAft>
                <a:spcPts val="0"/>
              </a:spcAft>
              <a:buNone/>
            </a:pPr>
            <a:r>
              <a:rPr lang="es-ES"/>
              <a:t>Aclarar que n</a:t>
            </a:r>
            <a:r>
              <a:rPr lang="es-ES">
                <a:solidFill>
                  <a:srgbClr val="000000"/>
                </a:solidFill>
              </a:rPr>
              <a:t>o se dispuso de la información del error pico debido a que en estos modelos estadísticos es importante el error cuadrático medio el cual es un estimador que mide el</a:t>
            </a:r>
            <a:r>
              <a:rPr lang="es-ES">
                <a:solidFill>
                  <a:srgbClr val="000000"/>
                </a:solidFill>
                <a:uFill>
                  <a:noFill/>
                </a:uFill>
                <a:hlinkClick r:id="rId3"/>
              </a:rPr>
              <a:t> promedio</a:t>
            </a:r>
            <a:r>
              <a:rPr lang="es-ES">
                <a:solidFill>
                  <a:srgbClr val="000000"/>
                </a:solidFill>
              </a:rPr>
              <a:t> de los errores al cuadrado, es decir, la diferencia entre el estimador y lo que se estima.</a:t>
            </a:r>
            <a:endParaRPr>
              <a:solidFill>
                <a:srgbClr val="000000"/>
              </a:solidFill>
            </a:endParaRPr>
          </a:p>
        </p:txBody>
      </p:sp>
      <p:sp>
        <p:nvSpPr>
          <p:cNvPr id="414" name="Google Shape;414;g3efbde44a7_3_22: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43</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71179467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3efbde44a7_3_3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g3efbde44a7_3_3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Finalmente, se plantean como trabajos futuros....</a:t>
            </a:r>
            <a:endParaRPr/>
          </a:p>
        </p:txBody>
      </p:sp>
      <p:sp>
        <p:nvSpPr>
          <p:cNvPr id="423" name="Google Shape;423;g3efbde44a7_3_3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44</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0186850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3efbde44a7_3_4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g3efbde44a7_3_4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432" name="Google Shape;432;g3efbde44a7_3_4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45</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81204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3efbde44a7_3_5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1" name="Google Shape;441;g3efbde44a7_3_5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p:txBody>
      </p:sp>
      <p:sp>
        <p:nvSpPr>
          <p:cNvPr id="442" name="Google Shape;442;g3efbde44a7_3_5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46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5241674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4: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4: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a:t>Los objetivos propuestos para este trabajo fueron por un lado… y por el otro…</a:t>
            </a:r>
            <a:endParaRPr dirty="0"/>
          </a:p>
          <a:p>
            <a:pPr marL="0" marR="0" lvl="0" indent="0" algn="l" rtl="0">
              <a:spcBef>
                <a:spcPts val="0"/>
              </a:spcBef>
              <a:spcAft>
                <a:spcPts val="0"/>
              </a:spcAft>
              <a:buNone/>
            </a:pPr>
            <a:r>
              <a:rPr lang="es-ES" dirty="0"/>
              <a:t>Correlación: Se considera que dos variables cuantitativas están correlacionadas cuando los valores de una de ellas varían sistemáticamente con respecto a los valores de la otra.</a:t>
            </a:r>
          </a:p>
          <a:p>
            <a:pPr marL="0" marR="0" lvl="0" indent="0" algn="l" rtl="0">
              <a:spcBef>
                <a:spcPts val="0"/>
              </a:spcBef>
              <a:spcAft>
                <a:spcPts val="0"/>
              </a:spcAft>
              <a:buNone/>
            </a:pPr>
            <a:r>
              <a:rPr lang="es-ES" dirty="0"/>
              <a:t>Hablar</a:t>
            </a:r>
            <a:r>
              <a:rPr lang="es-ES" baseline="0" dirty="0"/>
              <a:t> sobre los trabajos relacionados.</a:t>
            </a:r>
            <a:endParaRPr lang="es-ES" dirty="0"/>
          </a:p>
        </p:txBody>
      </p:sp>
      <p:sp>
        <p:nvSpPr>
          <p:cNvPr id="279" name="Google Shape;279;p4: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6</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632773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6: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6" name="Google Shape;316;p6: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dirty="0" smtClean="0"/>
              <a:t>Contar</a:t>
            </a:r>
            <a:r>
              <a:rPr lang="es-ES" baseline="0" dirty="0" smtClean="0"/>
              <a:t> cada etapa e ir enlazándolas.</a:t>
            </a:r>
            <a:endParaRPr lang="es-ES" dirty="0" smtClean="0"/>
          </a:p>
          <a:p>
            <a:pPr marL="0" marR="0" lvl="0" indent="0" algn="l" rtl="0">
              <a:spcBef>
                <a:spcPts val="0"/>
              </a:spcBef>
              <a:spcAft>
                <a:spcPts val="0"/>
              </a:spcAft>
              <a:buNone/>
            </a:pPr>
            <a:r>
              <a:rPr lang="es-ES" dirty="0" smtClean="0"/>
              <a:t>El </a:t>
            </a:r>
            <a:r>
              <a:rPr lang="es-ES" dirty="0"/>
              <a:t>trabajo desarrollado cuenta con 5 etapas. </a:t>
            </a:r>
            <a:endParaRPr dirty="0"/>
          </a:p>
          <a:p>
            <a:pPr marL="0" marR="0" lvl="0" indent="0" algn="l" rtl="0">
              <a:spcBef>
                <a:spcPts val="0"/>
              </a:spcBef>
              <a:spcAft>
                <a:spcPts val="0"/>
              </a:spcAft>
              <a:buNone/>
            </a:pPr>
            <a:r>
              <a:rPr lang="es-ES" dirty="0"/>
              <a:t>En la primer etapa se analizan las aplicaciones clásicas que proveen diferentes </a:t>
            </a:r>
            <a:r>
              <a:rPr lang="es-ES" dirty="0" err="1"/>
              <a:t>benchmarks</a:t>
            </a:r>
            <a:r>
              <a:rPr lang="es-ES" dirty="0"/>
              <a:t> conocidos.</a:t>
            </a:r>
            <a:endParaRPr dirty="0"/>
          </a:p>
          <a:p>
            <a:pPr marL="0" marR="0" lvl="0" indent="0" algn="l" rtl="0">
              <a:spcBef>
                <a:spcPts val="0"/>
              </a:spcBef>
              <a:spcAft>
                <a:spcPts val="0"/>
              </a:spcAft>
              <a:buNone/>
            </a:pPr>
            <a:r>
              <a:rPr lang="es-ES" dirty="0"/>
              <a:t>En la segunda etapa se realiza la evaluación de las aplicaciones seleccionadas para obtener la potencia real.</a:t>
            </a:r>
            <a:endParaRPr dirty="0"/>
          </a:p>
          <a:p>
            <a:pPr marL="0" marR="0" lvl="0" indent="0" algn="l" rtl="0">
              <a:spcBef>
                <a:spcPts val="0"/>
              </a:spcBef>
              <a:spcAft>
                <a:spcPts val="0"/>
              </a:spcAft>
              <a:buNone/>
            </a:pPr>
            <a:r>
              <a:rPr lang="es-ES" dirty="0"/>
              <a:t>En la tercera etapa se selecciona el método para la estimación de potencia consumida por las aplicaciones seleccionadas.</a:t>
            </a:r>
            <a:endParaRPr dirty="0"/>
          </a:p>
          <a:p>
            <a:pPr marL="0" marR="0" lvl="0" indent="0" algn="l" rtl="0">
              <a:spcBef>
                <a:spcPts val="0"/>
              </a:spcBef>
              <a:spcAft>
                <a:spcPts val="0"/>
              </a:spcAft>
              <a:buNone/>
            </a:pPr>
            <a:r>
              <a:rPr lang="es-ES" dirty="0"/>
              <a:t>En la cuarta etapa, se seleccionan los contadores de rendimiento que presentan mayor afinidad con la potencia del sistema.</a:t>
            </a:r>
            <a:endParaRPr dirty="0"/>
          </a:p>
          <a:p>
            <a:pPr marL="0" marR="0" lvl="0" indent="0" algn="l" rtl="0">
              <a:spcBef>
                <a:spcPts val="0"/>
              </a:spcBef>
              <a:spcAft>
                <a:spcPts val="0"/>
              </a:spcAft>
              <a:buNone/>
            </a:pPr>
            <a:r>
              <a:rPr lang="es-ES" dirty="0"/>
              <a:t>Por último, el quinta etapa se valida el modelo estadístico planteado a través la comparación entre la potencia real y la estimada por el modelo</a:t>
            </a:r>
            <a:r>
              <a:rPr lang="es-ES" baseline="0" dirty="0"/>
              <a:t>.</a:t>
            </a:r>
            <a:endParaRPr dirty="0"/>
          </a:p>
        </p:txBody>
      </p:sp>
      <p:sp>
        <p:nvSpPr>
          <p:cNvPr id="317" name="Google Shape;317;p6: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7</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88374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5: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7" name="Google Shape;287;p5:notes"/>
          <p:cNvSpPr txBox="1">
            <a:spLocks noGrp="1"/>
          </p:cNvSpPr>
          <p:nvPr>
            <p:ph type="body" idx="1"/>
          </p:nvPr>
        </p:nvSpPr>
        <p:spPr>
          <a:xfrm>
            <a:off x="987425" y="3271382"/>
            <a:ext cx="7899400" cy="229421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dirty="0"/>
          </a:p>
        </p:txBody>
      </p:sp>
      <p:sp>
        <p:nvSpPr>
          <p:cNvPr id="288" name="Google Shape;288;p5:notes"/>
          <p:cNvSpPr txBox="1">
            <a:spLocks noGrp="1"/>
          </p:cNvSpPr>
          <p:nvPr>
            <p:ph type="sldNum" idx="12"/>
          </p:nvPr>
        </p:nvSpPr>
        <p:spPr>
          <a:xfrm>
            <a:off x="5593123" y="6456612"/>
            <a:ext cx="4278842" cy="341063"/>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8</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09524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409458520d_0_1: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7" name="Google Shape;297;g409458520d_0_1: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a:p>
          <a:p>
            <a:pPr marL="0" marR="0" lvl="0" indent="0" algn="l" rtl="0">
              <a:spcBef>
                <a:spcPts val="0"/>
              </a:spcBef>
              <a:spcAft>
                <a:spcPts val="0"/>
              </a:spcAft>
              <a:buNone/>
            </a:pPr>
            <a:endParaRPr/>
          </a:p>
        </p:txBody>
      </p:sp>
      <p:sp>
        <p:nvSpPr>
          <p:cNvPr id="298" name="Google Shape;298;g409458520d_0_1: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9</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65316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3eff27afc0_0_3:notes"/>
          <p:cNvSpPr>
            <a:spLocks noGrp="1" noRot="1" noChangeAspect="1"/>
          </p:cNvSpPr>
          <p:nvPr>
            <p:ph type="sldImg" idx="2"/>
          </p:nvPr>
        </p:nvSpPr>
        <p:spPr>
          <a:xfrm>
            <a:off x="2898775" y="849313"/>
            <a:ext cx="4078288" cy="229393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g3eff27afc0_0_3:notes"/>
          <p:cNvSpPr txBox="1">
            <a:spLocks noGrp="1"/>
          </p:cNvSpPr>
          <p:nvPr>
            <p:ph type="body" idx="1"/>
          </p:nvPr>
        </p:nvSpPr>
        <p:spPr>
          <a:xfrm>
            <a:off x="987425" y="3271382"/>
            <a:ext cx="7899300" cy="229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a:t>Cabe destacar que este procesador permite monitorear 6 eventos al mismo tiempo, ya que cada contador permite almacenar la información de un evento por cada ejecución de la aplicación en el procesador (preguntar si esta bien dicho).</a:t>
            </a:r>
            <a:endParaRPr/>
          </a:p>
          <a:p>
            <a:pPr marL="0" marR="0" lvl="0" indent="0" algn="l" rtl="0">
              <a:spcBef>
                <a:spcPts val="0"/>
              </a:spcBef>
              <a:spcAft>
                <a:spcPts val="0"/>
              </a:spcAft>
              <a:buNone/>
            </a:pPr>
            <a:r>
              <a:rPr lang="es-ES"/>
              <a:t>Contar un poco que hace cada evento del chip.</a:t>
            </a:r>
            <a:endParaRPr/>
          </a:p>
          <a:p>
            <a:pPr marL="0" marR="0" lvl="0" indent="0" algn="l" rtl="0">
              <a:spcBef>
                <a:spcPts val="0"/>
              </a:spcBef>
              <a:spcAft>
                <a:spcPts val="0"/>
              </a:spcAft>
              <a:buNone/>
            </a:pPr>
            <a:endParaRPr/>
          </a:p>
        </p:txBody>
      </p:sp>
      <p:sp>
        <p:nvSpPr>
          <p:cNvPr id="307" name="Google Shape;307;g3eff27afc0_0_3:notes"/>
          <p:cNvSpPr txBox="1">
            <a:spLocks noGrp="1"/>
          </p:cNvSpPr>
          <p:nvPr>
            <p:ph type="sldNum" idx="12"/>
          </p:nvPr>
        </p:nvSpPr>
        <p:spPr>
          <a:xfrm>
            <a:off x="5593123" y="6456612"/>
            <a:ext cx="4278900" cy="3411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s-ES" sz="1200" b="0" i="0" u="none" strike="noStrike" cap="none">
                <a:solidFill>
                  <a:schemeClr val="dk1"/>
                </a:solidFill>
                <a:latin typeface="Arial"/>
                <a:ea typeface="Arial"/>
                <a:cs typeface="Arial"/>
                <a:sym typeface="Arial"/>
              </a:rPr>
              <a:t>10</a:t>
            </a:fld>
            <a:endParaRP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98586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Diapositiva de título" type="title">
  <p:cSld name="TITLE">
    <p:spTree>
      <p:nvGrpSpPr>
        <p:cNvPr id="1" name="Shape 28"/>
        <p:cNvGrpSpPr/>
        <p:nvPr/>
      </p:nvGrpSpPr>
      <p:grpSpPr>
        <a:xfrm>
          <a:off x="0" y="0"/>
          <a:ext cx="0" cy="0"/>
          <a:chOff x="0" y="0"/>
          <a:chExt cx="0" cy="0"/>
        </a:xfrm>
      </p:grpSpPr>
      <p:grpSp>
        <p:nvGrpSpPr>
          <p:cNvPr id="29" name="Google Shape;29;p2"/>
          <p:cNvGrpSpPr/>
          <p:nvPr/>
        </p:nvGrpSpPr>
        <p:grpSpPr>
          <a:xfrm>
            <a:off x="0" y="-8467"/>
            <a:ext cx="12192000" cy="6866467"/>
            <a:chOff x="0" y="-8467"/>
            <a:chExt cx="12192000" cy="6866467"/>
          </a:xfrm>
        </p:grpSpPr>
        <p:cxnSp>
          <p:nvCxnSpPr>
            <p:cNvPr id="30" name="Google Shape;30;p2"/>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31" name="Google Shape;31;p2"/>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32" name="Google Shape;32;p2"/>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33" name="Google Shape;33;p2"/>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34" name="Google Shape;34;p2"/>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Google Shape;35;p2"/>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676767">
                <a:alpha val="69803"/>
              </a:srgbClr>
            </a:solidFill>
            <a:ln>
              <a:noFill/>
            </a:ln>
          </p:spPr>
        </p:sp>
        <p:sp>
          <p:nvSpPr>
            <p:cNvPr id="36" name="Google Shape;36;p2"/>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CF6D6F">
                <a:alpha val="69803"/>
              </a:srgbClr>
            </a:solidFill>
            <a:ln>
              <a:noFill/>
            </a:ln>
          </p:spPr>
        </p:sp>
        <p:sp>
          <p:nvSpPr>
            <p:cNvPr id="37" name="Google Shape;37;p2"/>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38" name="Google Shape;38;p2"/>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Google Shape;39;p2"/>
            <p:cNvSpPr/>
            <p:nvPr/>
          </p:nvSpPr>
          <p:spPr>
            <a:xfrm rot="10800000">
              <a:off x="0" y="0"/>
              <a:ext cx="842596" cy="5666154"/>
            </a:xfrm>
            <a:prstGeom prst="triangle">
              <a:avLst>
                <a:gd name="adj" fmla="val 100000"/>
              </a:avLst>
            </a:prstGeom>
            <a:solidFill>
              <a:schemeClr val="accent1">
                <a:alpha val="84705"/>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0" name="Google Shape;40;p2"/>
          <p:cNvSpPr txBox="1">
            <a:spLocks noGrp="1"/>
          </p:cNvSpPr>
          <p:nvPr>
            <p:ph type="ctrTitle"/>
          </p:nvPr>
        </p:nvSpPr>
        <p:spPr>
          <a:xfrm>
            <a:off x="1507067" y="2404534"/>
            <a:ext cx="7766936" cy="1646302"/>
          </a:xfrm>
          <a:prstGeom prst="rect">
            <a:avLst/>
          </a:prstGeom>
          <a:noFill/>
          <a:ln>
            <a:noFill/>
          </a:ln>
        </p:spPr>
        <p:txBody>
          <a:bodyPr spcFirstLastPara="1" wrap="square" lIns="91425" tIns="45700" rIns="91425" bIns="45700" anchor="b" anchorCtr="0"/>
          <a:lstStyle>
            <a:lvl1pPr marR="0" lvl="0" algn="r" rtl="0">
              <a:spcBef>
                <a:spcPts val="0"/>
              </a:spcBef>
              <a:spcAft>
                <a:spcPts val="0"/>
              </a:spcAft>
              <a:buClr>
                <a:schemeClr val="accent1"/>
              </a:buClr>
              <a:buSzPts val="5400"/>
              <a:buFont typeface="Trebuchet MS"/>
              <a:buNone/>
              <a:defRPr sz="5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1" name="Google Shape;41;p2"/>
          <p:cNvSpPr txBox="1">
            <a:spLocks noGrp="1"/>
          </p:cNvSpPr>
          <p:nvPr>
            <p:ph type="subTitle" idx="1"/>
          </p:nvPr>
        </p:nvSpPr>
        <p:spPr>
          <a:xfrm>
            <a:off x="1507067" y="4050835"/>
            <a:ext cx="7766936" cy="1096899"/>
          </a:xfrm>
          <a:prstGeom prst="rect">
            <a:avLst/>
          </a:prstGeom>
          <a:noFill/>
          <a:ln>
            <a:noFill/>
          </a:ln>
        </p:spPr>
        <p:txBody>
          <a:bodyPr spcFirstLastPara="1" wrap="square" lIns="91425" tIns="45700" rIns="91425" bIns="45700" anchor="t" anchorCtr="0"/>
          <a:lstStyle>
            <a:lvl1pPr marR="0" lvl="0" algn="r"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R="0" lvl="1" algn="ctr"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2pPr>
            <a:lvl3pPr marR="0" lvl="2" algn="ctr"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3pPr>
            <a:lvl4pPr marR="0" lvl="3"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4pPr>
            <a:lvl5pPr marR="0" lvl="4"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5pPr>
            <a:lvl6pPr marR="0" lvl="5"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6pPr>
            <a:lvl7pPr marR="0" lvl="6"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7pPr>
            <a:lvl8pPr marR="0" lvl="7"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8pPr>
            <a:lvl9pPr marR="0" lvl="8" algn="ctr" rtl="0">
              <a:spcBef>
                <a:spcPts val="1000"/>
              </a:spcBef>
              <a:spcAft>
                <a:spcPts val="0"/>
              </a:spcAft>
              <a:buClr>
                <a:schemeClr val="accent1"/>
              </a:buClr>
              <a:buSzPts val="960"/>
              <a:buFont typeface="Noto Sans Symbols"/>
              <a:buNone/>
              <a:defRPr sz="1200" b="0" i="0" u="none" strike="noStrike" cap="none">
                <a:solidFill>
                  <a:srgbClr val="888888"/>
                </a:solidFill>
                <a:latin typeface="Trebuchet MS"/>
                <a:ea typeface="Trebuchet MS"/>
                <a:cs typeface="Trebuchet MS"/>
                <a:sym typeface="Trebuchet MS"/>
              </a:defRPr>
            </a:lvl9pPr>
          </a:lstStyle>
          <a:p>
            <a:endParaRPr/>
          </a:p>
        </p:txBody>
      </p:sp>
      <p:sp>
        <p:nvSpPr>
          <p:cNvPr id="42" name="Google Shape;42;p2"/>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3" name="Google Shape;43;p2"/>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44" name="Google Shape;44;p2"/>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cxnSp>
        <p:nvCxnSpPr>
          <p:cNvPr id="45" name="Google Shape;45;p2"/>
          <p:cNvCxnSpPr/>
          <p:nvPr/>
        </p:nvCxnSpPr>
        <p:spPr>
          <a:xfrm>
            <a:off x="1295400" y="5294175"/>
            <a:ext cx="9601200" cy="0"/>
          </a:xfrm>
          <a:prstGeom prst="straightConnector1">
            <a:avLst/>
          </a:prstGeom>
          <a:noFill/>
          <a:ln w="12700" cap="flat" cmpd="sng">
            <a:solidFill>
              <a:schemeClr val="accent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200"/>
        <p:cNvGrpSpPr/>
        <p:nvPr/>
      </p:nvGrpSpPr>
      <p:grpSpPr>
        <a:xfrm>
          <a:off x="0" y="0"/>
          <a:ext cx="0" cy="0"/>
          <a:chOff x="0" y="0"/>
          <a:chExt cx="0" cy="0"/>
        </a:xfrm>
      </p:grpSpPr>
      <p:sp>
        <p:nvSpPr>
          <p:cNvPr id="201" name="Google Shape;201;p11"/>
          <p:cNvSpPr txBox="1">
            <a:spLocks noGrp="1"/>
          </p:cNvSpPr>
          <p:nvPr>
            <p:ph type="title"/>
          </p:nvPr>
        </p:nvSpPr>
        <p:spPr>
          <a:xfrm>
            <a:off x="677335" y="609600"/>
            <a:ext cx="8596668" cy="3403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2" name="Google Shape;202;p11"/>
          <p:cNvSpPr txBox="1">
            <a:spLocks noGrp="1"/>
          </p:cNvSpPr>
          <p:nvPr>
            <p:ph type="body" idx="1"/>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03" name="Google Shape;203;p11"/>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4" name="Google Shape;204;p11"/>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05" name="Google Shape;205;p11"/>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206"/>
        <p:cNvGrpSpPr/>
        <p:nvPr/>
      </p:nvGrpSpPr>
      <p:grpSpPr>
        <a:xfrm>
          <a:off x="0" y="0"/>
          <a:ext cx="0" cy="0"/>
          <a:chOff x="0" y="0"/>
          <a:chExt cx="0" cy="0"/>
        </a:xfrm>
      </p:grpSpPr>
      <p:sp>
        <p:nvSpPr>
          <p:cNvPr id="207" name="Google Shape;207;p12"/>
          <p:cNvSpPr txBox="1">
            <a:spLocks noGrp="1"/>
          </p:cNvSpPr>
          <p:nvPr>
            <p:ph type="title"/>
          </p:nvPr>
        </p:nvSpPr>
        <p:spPr>
          <a:xfrm>
            <a:off x="931334" y="609600"/>
            <a:ext cx="8094135"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08" name="Google Shape;208;p12"/>
          <p:cNvSpPr txBox="1">
            <a:spLocks noGrp="1"/>
          </p:cNvSpPr>
          <p:nvPr>
            <p:ph type="body" idx="1"/>
          </p:nvPr>
        </p:nvSpPr>
        <p:spPr>
          <a:xfrm>
            <a:off x="1366139" y="3632200"/>
            <a:ext cx="7224524" cy="381000"/>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280"/>
              <a:buFont typeface="Noto Sans Symbols"/>
              <a:buNone/>
              <a:defRPr sz="16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09" name="Google Shape;209;p12"/>
          <p:cNvSpPr txBox="1">
            <a:spLocks noGrp="1"/>
          </p:cNvSpPr>
          <p:nvPr>
            <p:ph type="body" idx="2"/>
          </p:nvPr>
        </p:nvSpPr>
        <p:spPr>
          <a:xfrm>
            <a:off x="677335" y="4470400"/>
            <a:ext cx="8596668" cy="1570962"/>
          </a:xfrm>
          <a:prstGeom prst="rect">
            <a:avLst/>
          </a:prstGeom>
          <a:noFill/>
          <a:ln>
            <a:noFill/>
          </a:ln>
        </p:spPr>
        <p:txBody>
          <a:bodyPr spcFirstLastPara="1" wrap="square" lIns="91425" tIns="45700" rIns="91425" bIns="45700" anchor="ctr"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10" name="Google Shape;210;p12"/>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1" name="Google Shape;211;p12"/>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2" name="Google Shape;212;p12"/>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
        <p:nvSpPr>
          <p:cNvPr id="213" name="Google Shape;213;p12"/>
          <p:cNvSpPr txBox="1"/>
          <p:nvPr/>
        </p:nvSpPr>
        <p:spPr>
          <a:xfrm>
            <a:off x="541871"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rgbClr val="CF6D6F"/>
                </a:solidFill>
                <a:latin typeface="Arial"/>
                <a:ea typeface="Arial"/>
                <a:cs typeface="Arial"/>
                <a:sym typeface="Arial"/>
              </a:rPr>
              <a:t>“</a:t>
            </a:r>
            <a:endParaRPr/>
          </a:p>
        </p:txBody>
      </p:sp>
      <p:sp>
        <p:nvSpPr>
          <p:cNvPr id="214" name="Google Shape;214;p12"/>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rgbClr val="CF6D6F"/>
                </a:solidFill>
                <a:latin typeface="Arial"/>
                <a:ea typeface="Arial"/>
                <a:cs typeface="Arial"/>
                <a:sym typeface="Arial"/>
              </a:rPr>
              <a:t>”</a:t>
            </a:r>
            <a:endParaRPr sz="1800" b="0" i="0" u="none" strike="noStrike" cap="none">
              <a:solidFill>
                <a:srgbClr val="CF6D6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215"/>
        <p:cNvGrpSpPr/>
        <p:nvPr/>
      </p:nvGrpSpPr>
      <p:grpSpPr>
        <a:xfrm>
          <a:off x="0" y="0"/>
          <a:ext cx="0" cy="0"/>
          <a:chOff x="0" y="0"/>
          <a:chExt cx="0" cy="0"/>
        </a:xfrm>
      </p:grpSpPr>
      <p:sp>
        <p:nvSpPr>
          <p:cNvPr id="216" name="Google Shape;216;p13"/>
          <p:cNvSpPr txBox="1">
            <a:spLocks noGrp="1"/>
          </p:cNvSpPr>
          <p:nvPr>
            <p:ph type="title"/>
          </p:nvPr>
        </p:nvSpPr>
        <p:spPr>
          <a:xfrm>
            <a:off x="677335" y="1931988"/>
            <a:ext cx="8596668" cy="259546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17" name="Google Shape;217;p13"/>
          <p:cNvSpPr txBox="1">
            <a:spLocks noGrp="1"/>
          </p:cNvSpPr>
          <p:nvPr>
            <p:ph type="body" idx="1"/>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18" name="Google Shape;218;p13"/>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19" name="Google Shape;219;p13"/>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20" name="Google Shape;220;p13"/>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221"/>
        <p:cNvGrpSpPr/>
        <p:nvPr/>
      </p:nvGrpSpPr>
      <p:grpSpPr>
        <a:xfrm>
          <a:off x="0" y="0"/>
          <a:ext cx="0" cy="0"/>
          <a:chOff x="0" y="0"/>
          <a:chExt cx="0" cy="0"/>
        </a:xfrm>
      </p:grpSpPr>
      <p:sp>
        <p:nvSpPr>
          <p:cNvPr id="222" name="Google Shape;222;p14"/>
          <p:cNvSpPr txBox="1">
            <a:spLocks noGrp="1"/>
          </p:cNvSpPr>
          <p:nvPr>
            <p:ph type="title"/>
          </p:nvPr>
        </p:nvSpPr>
        <p:spPr>
          <a:xfrm>
            <a:off x="931334" y="609600"/>
            <a:ext cx="8094135"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3" name="Google Shape;223;p14"/>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24" name="Google Shape;224;p14"/>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25" name="Google Shape;225;p14"/>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26" name="Google Shape;226;p14"/>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27" name="Google Shape;227;p14"/>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
        <p:nvSpPr>
          <p:cNvPr id="228" name="Google Shape;228;p14"/>
          <p:cNvSpPr txBox="1"/>
          <p:nvPr/>
        </p:nvSpPr>
        <p:spPr>
          <a:xfrm>
            <a:off x="541871" y="790378"/>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rgbClr val="CF6D6F"/>
                </a:solidFill>
                <a:latin typeface="Arial"/>
                <a:ea typeface="Arial"/>
                <a:cs typeface="Arial"/>
                <a:sym typeface="Arial"/>
              </a:rPr>
              <a:t>“</a:t>
            </a:r>
            <a:endParaRPr/>
          </a:p>
        </p:txBody>
      </p:sp>
      <p:sp>
        <p:nvSpPr>
          <p:cNvPr id="229" name="Google Shape;229;p14"/>
          <p:cNvSpPr txBox="1"/>
          <p:nvPr/>
        </p:nvSpPr>
        <p:spPr>
          <a:xfrm>
            <a:off x="8893011" y="2886556"/>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s-ES" sz="8000" b="0" i="0" u="none" strike="noStrike" cap="none">
                <a:solidFill>
                  <a:srgbClr val="CF6D6F"/>
                </a:solidFill>
                <a:latin typeface="Arial"/>
                <a:ea typeface="Arial"/>
                <a:cs typeface="Arial"/>
                <a:sym typeface="Arial"/>
              </a:rPr>
              <a:t>”</a:t>
            </a:r>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230"/>
        <p:cNvGrpSpPr/>
        <p:nvPr/>
      </p:nvGrpSpPr>
      <p:grpSpPr>
        <a:xfrm>
          <a:off x="0" y="0"/>
          <a:ext cx="0" cy="0"/>
          <a:chOff x="0" y="0"/>
          <a:chExt cx="0" cy="0"/>
        </a:xfrm>
      </p:grpSpPr>
      <p:sp>
        <p:nvSpPr>
          <p:cNvPr id="231" name="Google Shape;231;p15"/>
          <p:cNvSpPr txBox="1">
            <a:spLocks noGrp="1"/>
          </p:cNvSpPr>
          <p:nvPr>
            <p:ph type="title"/>
          </p:nvPr>
        </p:nvSpPr>
        <p:spPr>
          <a:xfrm>
            <a:off x="685800" y="609600"/>
            <a:ext cx="8588203" cy="302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4400"/>
              <a:buFont typeface="Trebuchet MS"/>
              <a:buNone/>
              <a:defRPr sz="4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2" name="Google Shape;232;p15"/>
          <p:cNvSpPr txBox="1">
            <a:spLocks noGrp="1"/>
          </p:cNvSpPr>
          <p:nvPr>
            <p:ph type="body" idx="1"/>
          </p:nvPr>
        </p:nvSpPr>
        <p:spPr>
          <a:xfrm>
            <a:off x="677332" y="4013200"/>
            <a:ext cx="8596669" cy="514248"/>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chemeClr val="accent1"/>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3" name="Google Shape;233;p15"/>
          <p:cNvSpPr txBox="1">
            <a:spLocks noGrp="1"/>
          </p:cNvSpPr>
          <p:nvPr>
            <p:ph type="body" idx="2"/>
          </p:nvPr>
        </p:nvSpPr>
        <p:spPr>
          <a:xfrm>
            <a:off x="677335" y="4527448"/>
            <a:ext cx="8596668" cy="151391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440"/>
              <a:buFont typeface="Noto Sans Symbols"/>
              <a:buNone/>
              <a:defRPr sz="18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234" name="Google Shape;234;p15"/>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35" name="Google Shape;235;p15"/>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36" name="Google Shape;236;p15"/>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237"/>
        <p:cNvGrpSpPr/>
        <p:nvPr/>
      </p:nvGrpSpPr>
      <p:grpSpPr>
        <a:xfrm>
          <a:off x="0" y="0"/>
          <a:ext cx="0" cy="0"/>
          <a:chOff x="0" y="0"/>
          <a:chExt cx="0" cy="0"/>
        </a:xfrm>
      </p:grpSpPr>
      <p:sp>
        <p:nvSpPr>
          <p:cNvPr id="238" name="Google Shape;238;p16"/>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39" name="Google Shape;239;p16"/>
          <p:cNvSpPr txBox="1">
            <a:spLocks noGrp="1"/>
          </p:cNvSpPr>
          <p:nvPr>
            <p:ph type="body" idx="1"/>
          </p:nvPr>
        </p:nvSpPr>
        <p:spPr>
          <a:xfrm rot="5400000">
            <a:off x="3035283" y="-197357"/>
            <a:ext cx="3880773" cy="8596668"/>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40" name="Google Shape;240;p16"/>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1" name="Google Shape;241;p16"/>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2" name="Google Shape;242;p16"/>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243"/>
        <p:cNvGrpSpPr/>
        <p:nvPr/>
      </p:nvGrpSpPr>
      <p:grpSpPr>
        <a:xfrm>
          <a:off x="0" y="0"/>
          <a:ext cx="0" cy="0"/>
          <a:chOff x="0" y="0"/>
          <a:chExt cx="0" cy="0"/>
        </a:xfrm>
      </p:grpSpPr>
      <p:sp>
        <p:nvSpPr>
          <p:cNvPr id="244" name="Google Shape;244;p17"/>
          <p:cNvSpPr txBox="1">
            <a:spLocks noGrp="1"/>
          </p:cNvSpPr>
          <p:nvPr>
            <p:ph type="title"/>
          </p:nvPr>
        </p:nvSpPr>
        <p:spPr>
          <a:xfrm rot="5400000">
            <a:off x="5994320" y="2582955"/>
            <a:ext cx="5251451" cy="1304743"/>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45" name="Google Shape;245;p17"/>
          <p:cNvSpPr txBox="1">
            <a:spLocks noGrp="1"/>
          </p:cNvSpPr>
          <p:nvPr>
            <p:ph type="body" idx="1"/>
          </p:nvPr>
        </p:nvSpPr>
        <p:spPr>
          <a:xfrm rot="5400000">
            <a:off x="1581685" y="-294751"/>
            <a:ext cx="5251450" cy="7060151"/>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46" name="Google Shape;246;p17"/>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7" name="Google Shape;247;p17"/>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8" name="Google Shape;248;p17"/>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46"/>
        <p:cNvGrpSpPr/>
        <p:nvPr/>
      </p:nvGrpSpPr>
      <p:grpSpPr>
        <a:xfrm>
          <a:off x="0" y="0"/>
          <a:ext cx="0" cy="0"/>
          <a:chOff x="0" y="0"/>
          <a:chExt cx="0" cy="0"/>
        </a:xfrm>
      </p:grpSpPr>
      <p:sp>
        <p:nvSpPr>
          <p:cNvPr id="47" name="Google Shape;47;p3"/>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48" name="Google Shape;48;p3"/>
          <p:cNvSpPr txBox="1">
            <a:spLocks noGrp="1"/>
          </p:cNvSpPr>
          <p:nvPr>
            <p:ph type="body" idx="1"/>
          </p:nvPr>
        </p:nvSpPr>
        <p:spPr>
          <a:xfrm>
            <a:off x="677335" y="2160590"/>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49" name="Google Shape;49;p3"/>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0" name="Google Shape;50;p3"/>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1" name="Google Shape;51;p3"/>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677335" y="2700869"/>
            <a:ext cx="8596668" cy="1826581"/>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4000"/>
              <a:buFont typeface="Trebuchet MS"/>
              <a:buNone/>
              <a:defRPr sz="4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54" name="Google Shape;54;p4"/>
          <p:cNvSpPr txBox="1">
            <a:spLocks noGrp="1"/>
          </p:cNvSpPr>
          <p:nvPr>
            <p:ph type="body" idx="1"/>
          </p:nvPr>
        </p:nvSpPr>
        <p:spPr>
          <a:xfrm>
            <a:off x="677335" y="4527448"/>
            <a:ext cx="8596668" cy="860400"/>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600"/>
              <a:buFont typeface="Noto Sans Symbols"/>
              <a:buNone/>
              <a:defRPr sz="2000" b="0" i="0" u="none" strike="noStrike" cap="none">
                <a:solidFill>
                  <a:srgbClr val="7F7F7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120"/>
              <a:buFont typeface="Noto Sans Symbols"/>
              <a:buNone/>
              <a:defRPr sz="1400" b="0" i="0" u="none" strike="noStrike" cap="none">
                <a:solidFill>
                  <a:srgbClr val="888888"/>
                </a:solidFill>
                <a:latin typeface="Trebuchet MS"/>
                <a:ea typeface="Trebuchet MS"/>
                <a:cs typeface="Trebuchet MS"/>
                <a:sym typeface="Trebuchet MS"/>
              </a:defRPr>
            </a:lvl9pPr>
          </a:lstStyle>
          <a:p>
            <a:endParaRPr/>
          </a:p>
        </p:txBody>
      </p:sp>
      <p:sp>
        <p:nvSpPr>
          <p:cNvPr id="55" name="Google Shape;55;p4"/>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6" name="Google Shape;56;p4"/>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7" name="Google Shape;57;p4"/>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grpSp>
        <p:nvGrpSpPr>
          <p:cNvPr id="58" name="Google Shape;58;p4"/>
          <p:cNvGrpSpPr/>
          <p:nvPr/>
        </p:nvGrpSpPr>
        <p:grpSpPr>
          <a:xfrm>
            <a:off x="0" y="0"/>
            <a:ext cx="12192002" cy="6858000"/>
            <a:chOff x="-1" y="0"/>
            <a:chExt cx="12192002" cy="6858000"/>
          </a:xfrm>
        </p:grpSpPr>
        <p:cxnSp>
          <p:nvCxnSpPr>
            <p:cNvPr id="59" name="Google Shape;59;p4"/>
            <p:cNvCxnSpPr/>
            <p:nvPr/>
          </p:nvCxnSpPr>
          <p:spPr>
            <a:xfrm>
              <a:off x="610194"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0" name="Google Shape;60;p4"/>
            <p:cNvCxnSpPr/>
            <p:nvPr/>
          </p:nvCxnSpPr>
          <p:spPr>
            <a:xfrm>
              <a:off x="1829332"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1" name="Google Shape;61;p4"/>
            <p:cNvCxnSpPr/>
            <p:nvPr/>
          </p:nvCxnSpPr>
          <p:spPr>
            <a:xfrm>
              <a:off x="3048470"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2" name="Google Shape;62;p4"/>
            <p:cNvCxnSpPr/>
            <p:nvPr/>
          </p:nvCxnSpPr>
          <p:spPr>
            <a:xfrm>
              <a:off x="4267608"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3" name="Google Shape;63;p4"/>
            <p:cNvCxnSpPr/>
            <p:nvPr/>
          </p:nvCxnSpPr>
          <p:spPr>
            <a:xfrm>
              <a:off x="5486746"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4" name="Google Shape;64;p4"/>
            <p:cNvCxnSpPr/>
            <p:nvPr/>
          </p:nvCxnSpPr>
          <p:spPr>
            <a:xfrm>
              <a:off x="6705884"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5" name="Google Shape;65;p4"/>
            <p:cNvCxnSpPr/>
            <p:nvPr/>
          </p:nvCxnSpPr>
          <p:spPr>
            <a:xfrm>
              <a:off x="7925022"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6" name="Google Shape;66;p4"/>
            <p:cNvCxnSpPr/>
            <p:nvPr/>
          </p:nvCxnSpPr>
          <p:spPr>
            <a:xfrm>
              <a:off x="9144160"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7" name="Google Shape;67;p4"/>
            <p:cNvCxnSpPr/>
            <p:nvPr/>
          </p:nvCxnSpPr>
          <p:spPr>
            <a:xfrm>
              <a:off x="10363298"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8" name="Google Shape;68;p4"/>
            <p:cNvCxnSpPr/>
            <p:nvPr/>
          </p:nvCxnSpPr>
          <p:spPr>
            <a:xfrm>
              <a:off x="11582436" y="0"/>
              <a:ext cx="0"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69" name="Google Shape;69;p4"/>
            <p:cNvCxnSpPr/>
            <p:nvPr/>
          </p:nvCxnSpPr>
          <p:spPr>
            <a:xfrm>
              <a:off x="2819" y="386485"/>
              <a:ext cx="12188952" cy="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0" name="Google Shape;70;p4"/>
            <p:cNvCxnSpPr/>
            <p:nvPr/>
          </p:nvCxnSpPr>
          <p:spPr>
            <a:xfrm>
              <a:off x="2819" y="1611181"/>
              <a:ext cx="12188952" cy="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1" name="Google Shape;71;p4"/>
            <p:cNvCxnSpPr/>
            <p:nvPr/>
          </p:nvCxnSpPr>
          <p:spPr>
            <a:xfrm>
              <a:off x="2819" y="2835877"/>
              <a:ext cx="12188952" cy="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2" name="Google Shape;72;p4"/>
            <p:cNvCxnSpPr/>
            <p:nvPr/>
          </p:nvCxnSpPr>
          <p:spPr>
            <a:xfrm>
              <a:off x="2819" y="4060573"/>
              <a:ext cx="12188952" cy="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3" name="Google Shape;73;p4"/>
            <p:cNvCxnSpPr/>
            <p:nvPr/>
          </p:nvCxnSpPr>
          <p:spPr>
            <a:xfrm>
              <a:off x="2819" y="5285269"/>
              <a:ext cx="12188952" cy="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4" name="Google Shape;74;p4"/>
            <p:cNvCxnSpPr/>
            <p:nvPr/>
          </p:nvCxnSpPr>
          <p:spPr>
            <a:xfrm>
              <a:off x="2819" y="6509965"/>
              <a:ext cx="12188952" cy="0"/>
            </a:xfrm>
            <a:prstGeom prst="straightConnector1">
              <a:avLst/>
            </a:prstGeom>
            <a:noFill/>
            <a:ln w="12700" cap="rnd" cmpd="sng">
              <a:solidFill>
                <a:srgbClr val="6B2324">
                  <a:alpha val="24705"/>
                </a:srgbClr>
              </a:solidFill>
              <a:prstDash val="solid"/>
              <a:round/>
              <a:headEnd type="none" w="sm" len="sm"/>
              <a:tailEnd type="none" w="sm" len="sm"/>
            </a:ln>
          </p:spPr>
        </p:cxnSp>
        <p:grpSp>
          <p:nvGrpSpPr>
            <p:cNvPr id="75" name="Google Shape;75;p4"/>
            <p:cNvGrpSpPr/>
            <p:nvPr/>
          </p:nvGrpSpPr>
          <p:grpSpPr>
            <a:xfrm>
              <a:off x="-1" y="0"/>
              <a:ext cx="12192001" cy="6858000"/>
              <a:chOff x="-1" y="0"/>
              <a:chExt cx="12192001" cy="6858000"/>
            </a:xfrm>
          </p:grpSpPr>
          <p:cxnSp>
            <p:nvCxnSpPr>
              <p:cNvPr id="76" name="Google Shape;76;p4"/>
              <p:cNvCxnSpPr/>
              <p:nvPr/>
            </p:nvCxnSpPr>
            <p:spPr>
              <a:xfrm>
                <a:off x="225425"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7" name="Google Shape;77;p4"/>
              <p:cNvCxnSpPr/>
              <p:nvPr/>
            </p:nvCxnSpPr>
            <p:spPr>
              <a:xfrm>
                <a:off x="1449154"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8" name="Google Shape;78;p4"/>
              <p:cNvCxnSpPr/>
              <p:nvPr/>
            </p:nvCxnSpPr>
            <p:spPr>
              <a:xfrm>
                <a:off x="2665982"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79" name="Google Shape;79;p4"/>
              <p:cNvCxnSpPr/>
              <p:nvPr/>
            </p:nvCxnSpPr>
            <p:spPr>
              <a:xfrm>
                <a:off x="3885119"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0" name="Google Shape;80;p4"/>
              <p:cNvCxnSpPr/>
              <p:nvPr/>
            </p:nvCxnSpPr>
            <p:spPr>
              <a:xfrm>
                <a:off x="5106502"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grpSp>
            <p:nvGrpSpPr>
              <p:cNvPr id="81" name="Google Shape;81;p4"/>
              <p:cNvGrpSpPr/>
              <p:nvPr/>
            </p:nvGrpSpPr>
            <p:grpSpPr>
              <a:xfrm>
                <a:off x="6327885" y="0"/>
                <a:ext cx="5864115" cy="5898673"/>
                <a:chOff x="6327885" y="0"/>
                <a:chExt cx="5864115" cy="5898673"/>
              </a:xfrm>
            </p:grpSpPr>
            <p:cxnSp>
              <p:nvCxnSpPr>
                <p:cNvPr id="82" name="Google Shape;82;p4"/>
                <p:cNvCxnSpPr/>
                <p:nvPr/>
              </p:nvCxnSpPr>
              <p:spPr>
                <a:xfrm>
                  <a:off x="6327885" y="0"/>
                  <a:ext cx="5864115" cy="5898673"/>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3" name="Google Shape;83;p4"/>
                <p:cNvCxnSpPr/>
                <p:nvPr/>
              </p:nvCxnSpPr>
              <p:spPr>
                <a:xfrm>
                  <a:off x="7549268" y="0"/>
                  <a:ext cx="4642732" cy="4672425"/>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4" name="Google Shape;84;p4"/>
                <p:cNvCxnSpPr/>
                <p:nvPr/>
              </p:nvCxnSpPr>
              <p:spPr>
                <a:xfrm>
                  <a:off x="8772997" y="0"/>
                  <a:ext cx="3419003" cy="345674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5" name="Google Shape;85;p4"/>
                <p:cNvCxnSpPr/>
                <p:nvPr/>
              </p:nvCxnSpPr>
              <p:spPr>
                <a:xfrm>
                  <a:off x="9982200" y="0"/>
                  <a:ext cx="2209800" cy="222646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6" name="Google Shape;86;p4"/>
                <p:cNvCxnSpPr/>
                <p:nvPr/>
              </p:nvCxnSpPr>
              <p:spPr>
                <a:xfrm>
                  <a:off x="11199019" y="0"/>
                  <a:ext cx="992981" cy="1002506"/>
                </a:xfrm>
                <a:prstGeom prst="straightConnector1">
                  <a:avLst/>
                </a:prstGeom>
                <a:noFill/>
                <a:ln w="12700" cap="rnd" cmpd="sng">
                  <a:solidFill>
                    <a:srgbClr val="6B2324">
                      <a:alpha val="24705"/>
                    </a:srgbClr>
                  </a:solidFill>
                  <a:prstDash val="solid"/>
                  <a:round/>
                  <a:headEnd type="none" w="sm" len="sm"/>
                  <a:tailEnd type="none" w="sm" len="sm"/>
                </a:ln>
              </p:spPr>
            </p:cxnSp>
          </p:grpSp>
          <p:cxnSp>
            <p:nvCxnSpPr>
              <p:cNvPr id="87" name="Google Shape;87;p4"/>
              <p:cNvCxnSpPr/>
              <p:nvPr/>
            </p:nvCxnSpPr>
            <p:spPr>
              <a:xfrm rot="10800000">
                <a:off x="-1" y="1012053"/>
                <a:ext cx="5828811" cy="5845945"/>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8" name="Google Shape;88;p4"/>
              <p:cNvCxnSpPr/>
              <p:nvPr/>
            </p:nvCxnSpPr>
            <p:spPr>
              <a:xfrm rot="10800000">
                <a:off x="-1" y="2227340"/>
                <a:ext cx="4614781" cy="4630658"/>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89" name="Google Shape;89;p4"/>
              <p:cNvCxnSpPr/>
              <p:nvPr/>
            </p:nvCxnSpPr>
            <p:spPr>
              <a:xfrm rot="10800000">
                <a:off x="-1" y="3432149"/>
                <a:ext cx="3398419" cy="342584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0" name="Google Shape;90;p4"/>
              <p:cNvCxnSpPr/>
              <p:nvPr/>
            </p:nvCxnSpPr>
            <p:spPr>
              <a:xfrm rot="10800000">
                <a:off x="-1" y="4651431"/>
                <a:ext cx="2196496" cy="2206567"/>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1" name="Google Shape;91;p4"/>
              <p:cNvCxnSpPr/>
              <p:nvPr/>
            </p:nvCxnSpPr>
            <p:spPr>
              <a:xfrm rot="10800000">
                <a:off x="-1" y="5864453"/>
                <a:ext cx="987003" cy="993545"/>
              </a:xfrm>
              <a:prstGeom prst="straightConnector1">
                <a:avLst/>
              </a:prstGeom>
              <a:noFill/>
              <a:ln w="12700" cap="rnd" cmpd="sng">
                <a:solidFill>
                  <a:srgbClr val="6B2324">
                    <a:alpha val="24705"/>
                  </a:srgbClr>
                </a:solidFill>
                <a:prstDash val="solid"/>
                <a:round/>
                <a:headEnd type="none" w="sm" len="sm"/>
                <a:tailEnd type="none" w="sm" len="sm"/>
              </a:ln>
            </p:spPr>
          </p:cxnSp>
        </p:grpSp>
        <p:grpSp>
          <p:nvGrpSpPr>
            <p:cNvPr id="92" name="Google Shape;92;p4"/>
            <p:cNvGrpSpPr/>
            <p:nvPr/>
          </p:nvGrpSpPr>
          <p:grpSpPr>
            <a:xfrm flipH="1">
              <a:off x="0" y="0"/>
              <a:ext cx="12192001" cy="6858000"/>
              <a:chOff x="-1" y="0"/>
              <a:chExt cx="12192001" cy="6858000"/>
            </a:xfrm>
          </p:grpSpPr>
          <p:cxnSp>
            <p:nvCxnSpPr>
              <p:cNvPr id="93" name="Google Shape;93;p4"/>
              <p:cNvCxnSpPr/>
              <p:nvPr/>
            </p:nvCxnSpPr>
            <p:spPr>
              <a:xfrm>
                <a:off x="225425"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4" name="Google Shape;94;p4"/>
              <p:cNvCxnSpPr/>
              <p:nvPr/>
            </p:nvCxnSpPr>
            <p:spPr>
              <a:xfrm>
                <a:off x="1449154"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5" name="Google Shape;95;p4"/>
              <p:cNvCxnSpPr/>
              <p:nvPr/>
            </p:nvCxnSpPr>
            <p:spPr>
              <a:xfrm>
                <a:off x="2665982"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6" name="Google Shape;96;p4"/>
              <p:cNvCxnSpPr/>
              <p:nvPr/>
            </p:nvCxnSpPr>
            <p:spPr>
              <a:xfrm>
                <a:off x="3885119"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97" name="Google Shape;97;p4"/>
              <p:cNvCxnSpPr/>
              <p:nvPr/>
            </p:nvCxnSpPr>
            <p:spPr>
              <a:xfrm>
                <a:off x="5150644" y="0"/>
                <a:ext cx="6815931" cy="6858000"/>
              </a:xfrm>
              <a:prstGeom prst="straightConnector1">
                <a:avLst/>
              </a:prstGeom>
              <a:noFill/>
              <a:ln w="12700" cap="rnd" cmpd="sng">
                <a:solidFill>
                  <a:srgbClr val="6B2324">
                    <a:alpha val="24705"/>
                  </a:srgbClr>
                </a:solidFill>
                <a:prstDash val="solid"/>
                <a:round/>
                <a:headEnd type="none" w="sm" len="sm"/>
                <a:tailEnd type="none" w="sm" len="sm"/>
              </a:ln>
            </p:spPr>
          </p:cxnSp>
          <p:grpSp>
            <p:nvGrpSpPr>
              <p:cNvPr id="98" name="Google Shape;98;p4"/>
              <p:cNvGrpSpPr/>
              <p:nvPr/>
            </p:nvGrpSpPr>
            <p:grpSpPr>
              <a:xfrm>
                <a:off x="6327885" y="0"/>
                <a:ext cx="5864115" cy="5898673"/>
                <a:chOff x="6327885" y="0"/>
                <a:chExt cx="5864115" cy="5898673"/>
              </a:xfrm>
            </p:grpSpPr>
            <p:cxnSp>
              <p:nvCxnSpPr>
                <p:cNvPr id="99" name="Google Shape;99;p4"/>
                <p:cNvCxnSpPr/>
                <p:nvPr/>
              </p:nvCxnSpPr>
              <p:spPr>
                <a:xfrm>
                  <a:off x="6327885" y="0"/>
                  <a:ext cx="5864115" cy="5898673"/>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0" name="Google Shape;100;p4"/>
                <p:cNvCxnSpPr/>
                <p:nvPr/>
              </p:nvCxnSpPr>
              <p:spPr>
                <a:xfrm>
                  <a:off x="7549268" y="0"/>
                  <a:ext cx="4642732" cy="4672425"/>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1" name="Google Shape;101;p4"/>
                <p:cNvCxnSpPr/>
                <p:nvPr/>
              </p:nvCxnSpPr>
              <p:spPr>
                <a:xfrm>
                  <a:off x="8772997" y="0"/>
                  <a:ext cx="3419003" cy="345674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2" name="Google Shape;102;p4"/>
                <p:cNvCxnSpPr/>
                <p:nvPr/>
              </p:nvCxnSpPr>
              <p:spPr>
                <a:xfrm>
                  <a:off x="9982200" y="0"/>
                  <a:ext cx="2209800" cy="222646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3" name="Google Shape;103;p4"/>
                <p:cNvCxnSpPr/>
                <p:nvPr/>
              </p:nvCxnSpPr>
              <p:spPr>
                <a:xfrm>
                  <a:off x="11199019" y="0"/>
                  <a:ext cx="992981" cy="1002506"/>
                </a:xfrm>
                <a:prstGeom prst="straightConnector1">
                  <a:avLst/>
                </a:prstGeom>
                <a:noFill/>
                <a:ln w="12700" cap="rnd" cmpd="sng">
                  <a:solidFill>
                    <a:srgbClr val="6B2324">
                      <a:alpha val="24705"/>
                    </a:srgbClr>
                  </a:solidFill>
                  <a:prstDash val="solid"/>
                  <a:round/>
                  <a:headEnd type="none" w="sm" len="sm"/>
                  <a:tailEnd type="none" w="sm" len="sm"/>
                </a:ln>
              </p:spPr>
            </p:cxnSp>
          </p:grpSp>
          <p:cxnSp>
            <p:nvCxnSpPr>
              <p:cNvPr id="104" name="Google Shape;104;p4"/>
              <p:cNvCxnSpPr/>
              <p:nvPr/>
            </p:nvCxnSpPr>
            <p:spPr>
              <a:xfrm rot="10800000">
                <a:off x="-1" y="1012053"/>
                <a:ext cx="5828811" cy="5845945"/>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5" name="Google Shape;105;p4"/>
              <p:cNvCxnSpPr/>
              <p:nvPr/>
            </p:nvCxnSpPr>
            <p:spPr>
              <a:xfrm rot="10800000">
                <a:off x="-1" y="2227340"/>
                <a:ext cx="4614781" cy="4630658"/>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6" name="Google Shape;106;p4"/>
              <p:cNvCxnSpPr/>
              <p:nvPr/>
            </p:nvCxnSpPr>
            <p:spPr>
              <a:xfrm rot="10800000">
                <a:off x="-1" y="3432149"/>
                <a:ext cx="3398419" cy="3425849"/>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7" name="Google Shape;107;p4"/>
              <p:cNvCxnSpPr/>
              <p:nvPr/>
            </p:nvCxnSpPr>
            <p:spPr>
              <a:xfrm rot="10800000">
                <a:off x="-1" y="4651431"/>
                <a:ext cx="2196496" cy="2206567"/>
              </a:xfrm>
              <a:prstGeom prst="straightConnector1">
                <a:avLst/>
              </a:prstGeom>
              <a:noFill/>
              <a:ln w="12700" cap="rnd" cmpd="sng">
                <a:solidFill>
                  <a:srgbClr val="6B2324">
                    <a:alpha val="24705"/>
                  </a:srgbClr>
                </a:solidFill>
                <a:prstDash val="solid"/>
                <a:round/>
                <a:headEnd type="none" w="sm" len="sm"/>
                <a:tailEnd type="none" w="sm" len="sm"/>
              </a:ln>
            </p:spPr>
          </p:cxnSp>
          <p:cxnSp>
            <p:nvCxnSpPr>
              <p:cNvPr id="108" name="Google Shape;108;p4"/>
              <p:cNvCxnSpPr/>
              <p:nvPr/>
            </p:nvCxnSpPr>
            <p:spPr>
              <a:xfrm rot="10800000">
                <a:off x="-1" y="5864453"/>
                <a:ext cx="987003" cy="993545"/>
              </a:xfrm>
              <a:prstGeom prst="straightConnector1">
                <a:avLst/>
              </a:prstGeom>
              <a:noFill/>
              <a:ln w="12700" cap="rnd" cmpd="sng">
                <a:solidFill>
                  <a:srgbClr val="6B2324">
                    <a:alpha val="24705"/>
                  </a:srgbClr>
                </a:solidFill>
                <a:prstDash val="solid"/>
                <a:round/>
                <a:headEnd type="none" w="sm" len="sm"/>
                <a:tailEnd type="none" w="sm" len="sm"/>
              </a:ln>
            </p:spPr>
          </p:cxnSp>
        </p:grpSp>
      </p:grpSp>
      <p:cxnSp>
        <p:nvCxnSpPr>
          <p:cNvPr id="109" name="Google Shape;109;p4"/>
          <p:cNvCxnSpPr/>
          <p:nvPr/>
        </p:nvCxnSpPr>
        <p:spPr>
          <a:xfrm>
            <a:off x="1295400" y="5294175"/>
            <a:ext cx="9601200" cy="0"/>
          </a:xfrm>
          <a:prstGeom prst="straightConnector1">
            <a:avLst/>
          </a:prstGeom>
          <a:noFill/>
          <a:ln w="12700" cap="flat" cmpd="sng">
            <a:solidFill>
              <a:schemeClr val="dk1"/>
            </a:solidFill>
            <a:prstDash val="solid"/>
            <a:round/>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110"/>
        <p:cNvGrpSpPr/>
        <p:nvPr/>
      </p:nvGrpSpPr>
      <p:grpSpPr>
        <a:xfrm>
          <a:off x="0" y="0"/>
          <a:ext cx="0" cy="0"/>
          <a:chOff x="0" y="0"/>
          <a:chExt cx="0" cy="0"/>
        </a:xfrm>
      </p:grpSpPr>
      <p:sp>
        <p:nvSpPr>
          <p:cNvPr id="111" name="Google Shape;111;p5"/>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2" name="Google Shape;112;p5"/>
          <p:cNvSpPr txBox="1">
            <a:spLocks noGrp="1"/>
          </p:cNvSpPr>
          <p:nvPr>
            <p:ph type="body" idx="1"/>
          </p:nvPr>
        </p:nvSpPr>
        <p:spPr>
          <a:xfrm>
            <a:off x="677335" y="2160589"/>
            <a:ext cx="4184035" cy="3880772"/>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13" name="Google Shape;113;p5"/>
          <p:cNvSpPr txBox="1">
            <a:spLocks noGrp="1"/>
          </p:cNvSpPr>
          <p:nvPr>
            <p:ph type="body" idx="2"/>
          </p:nvPr>
        </p:nvSpPr>
        <p:spPr>
          <a:xfrm>
            <a:off x="5089969" y="2160590"/>
            <a:ext cx="4184035"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14" name="Google Shape;114;p5"/>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5" name="Google Shape;115;p5"/>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16" name="Google Shape;116;p5"/>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117"/>
        <p:cNvGrpSpPr/>
        <p:nvPr/>
      </p:nvGrpSpPr>
      <p:grpSpPr>
        <a:xfrm>
          <a:off x="0" y="0"/>
          <a:ext cx="0" cy="0"/>
          <a:chOff x="0" y="0"/>
          <a:chExt cx="0" cy="0"/>
        </a:xfrm>
      </p:grpSpPr>
      <p:sp>
        <p:nvSpPr>
          <p:cNvPr id="118" name="Google Shape;118;p6"/>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19" name="Google Shape;119;p6"/>
          <p:cNvSpPr txBox="1">
            <a:spLocks noGrp="1"/>
          </p:cNvSpPr>
          <p:nvPr>
            <p:ph type="body" idx="1"/>
          </p:nvPr>
        </p:nvSpPr>
        <p:spPr>
          <a:xfrm>
            <a:off x="675746" y="2160983"/>
            <a:ext cx="4185623" cy="576262"/>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9pPr>
          </a:lstStyle>
          <a:p>
            <a:endParaRPr/>
          </a:p>
        </p:txBody>
      </p:sp>
      <p:sp>
        <p:nvSpPr>
          <p:cNvPr id="120" name="Google Shape;120;p6"/>
          <p:cNvSpPr txBox="1">
            <a:spLocks noGrp="1"/>
          </p:cNvSpPr>
          <p:nvPr>
            <p:ph type="body" idx="2"/>
          </p:nvPr>
        </p:nvSpPr>
        <p:spPr>
          <a:xfrm>
            <a:off x="675746" y="2737247"/>
            <a:ext cx="4185623" cy="330411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21" name="Google Shape;121;p6"/>
          <p:cNvSpPr txBox="1">
            <a:spLocks noGrp="1"/>
          </p:cNvSpPr>
          <p:nvPr>
            <p:ph type="body" idx="3"/>
          </p:nvPr>
        </p:nvSpPr>
        <p:spPr>
          <a:xfrm>
            <a:off x="5088383" y="2160983"/>
            <a:ext cx="4185619" cy="576262"/>
          </a:xfrm>
          <a:prstGeom prst="rect">
            <a:avLst/>
          </a:prstGeom>
          <a:noFill/>
          <a:ln>
            <a:noFill/>
          </a:ln>
        </p:spPr>
        <p:txBody>
          <a:bodyPr spcFirstLastPara="1" wrap="square" lIns="91425" tIns="45700" rIns="91425" bIns="45700" anchor="b" anchorCtr="0"/>
          <a:lstStyle>
            <a:lvl1pPr marL="457200" marR="0" lvl="0" indent="-228600" algn="l" rtl="0">
              <a:spcBef>
                <a:spcPts val="1000"/>
              </a:spcBef>
              <a:spcAft>
                <a:spcPts val="0"/>
              </a:spcAft>
              <a:buClr>
                <a:schemeClr val="accent1"/>
              </a:buClr>
              <a:buSzPts val="1920"/>
              <a:buFont typeface="Noto Sans Symbols"/>
              <a:buNone/>
              <a:defRPr sz="2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600"/>
              <a:buFont typeface="Noto Sans Symbols"/>
              <a:buNone/>
              <a:defRPr sz="2000" b="1"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1440"/>
              <a:buFont typeface="Noto Sans Symbols"/>
              <a:buNone/>
              <a:defRPr sz="1800" b="1"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1280"/>
              <a:buFont typeface="Noto Sans Symbols"/>
              <a:buNone/>
              <a:defRPr sz="1600" b="1" i="0" u="none" strike="noStrike" cap="none">
                <a:solidFill>
                  <a:srgbClr val="3F3F3F"/>
                </a:solidFill>
                <a:latin typeface="Trebuchet MS"/>
                <a:ea typeface="Trebuchet MS"/>
                <a:cs typeface="Trebuchet MS"/>
                <a:sym typeface="Trebuchet MS"/>
              </a:defRPr>
            </a:lvl9pPr>
          </a:lstStyle>
          <a:p>
            <a:endParaRPr/>
          </a:p>
        </p:txBody>
      </p:sp>
      <p:sp>
        <p:nvSpPr>
          <p:cNvPr id="122" name="Google Shape;122;p6"/>
          <p:cNvSpPr txBox="1">
            <a:spLocks noGrp="1"/>
          </p:cNvSpPr>
          <p:nvPr>
            <p:ph type="body" idx="4"/>
          </p:nvPr>
        </p:nvSpPr>
        <p:spPr>
          <a:xfrm>
            <a:off x="5088385" y="2737247"/>
            <a:ext cx="4185617" cy="330411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23" name="Google Shape;123;p6"/>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4" name="Google Shape;124;p6"/>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5" name="Google Shape;125;p6"/>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126"/>
        <p:cNvGrpSpPr/>
        <p:nvPr/>
      </p:nvGrpSpPr>
      <p:grpSpPr>
        <a:xfrm>
          <a:off x="0" y="0"/>
          <a:ext cx="0" cy="0"/>
          <a:chOff x="0" y="0"/>
          <a:chExt cx="0" cy="0"/>
        </a:xfrm>
      </p:grpSpPr>
      <p:sp>
        <p:nvSpPr>
          <p:cNvPr id="127" name="Google Shape;127;p7"/>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28" name="Google Shape;128;p7"/>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29" name="Google Shape;129;p7"/>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0" name="Google Shape;130;p7"/>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131"/>
        <p:cNvGrpSpPr/>
        <p:nvPr/>
      </p:nvGrpSpPr>
      <p:grpSpPr>
        <a:xfrm>
          <a:off x="0" y="0"/>
          <a:ext cx="0" cy="0"/>
          <a:chOff x="0" y="0"/>
          <a:chExt cx="0" cy="0"/>
        </a:xfrm>
      </p:grpSpPr>
      <p:sp>
        <p:nvSpPr>
          <p:cNvPr id="132" name="Google Shape;132;p8"/>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3" name="Google Shape;133;p8"/>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34" name="Google Shape;134;p8"/>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grpSp>
        <p:nvGrpSpPr>
          <p:cNvPr id="135" name="Google Shape;135;p8"/>
          <p:cNvGrpSpPr/>
          <p:nvPr/>
        </p:nvGrpSpPr>
        <p:grpSpPr>
          <a:xfrm>
            <a:off x="-1" y="0"/>
            <a:ext cx="12192002" cy="6858000"/>
            <a:chOff x="-1" y="0"/>
            <a:chExt cx="12192002" cy="6858000"/>
          </a:xfrm>
        </p:grpSpPr>
        <p:cxnSp>
          <p:nvCxnSpPr>
            <p:cNvPr id="136" name="Google Shape;136;p8"/>
            <p:cNvCxnSpPr/>
            <p:nvPr/>
          </p:nvCxnSpPr>
          <p:spPr>
            <a:xfrm>
              <a:off x="610194"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37" name="Google Shape;137;p8"/>
            <p:cNvCxnSpPr/>
            <p:nvPr/>
          </p:nvCxnSpPr>
          <p:spPr>
            <a:xfrm>
              <a:off x="1829332"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38" name="Google Shape;138;p8"/>
            <p:cNvCxnSpPr/>
            <p:nvPr/>
          </p:nvCxnSpPr>
          <p:spPr>
            <a:xfrm>
              <a:off x="3048470"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39" name="Google Shape;139;p8"/>
            <p:cNvCxnSpPr/>
            <p:nvPr/>
          </p:nvCxnSpPr>
          <p:spPr>
            <a:xfrm>
              <a:off x="4267608"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0" name="Google Shape;140;p8"/>
            <p:cNvCxnSpPr/>
            <p:nvPr/>
          </p:nvCxnSpPr>
          <p:spPr>
            <a:xfrm>
              <a:off x="5486746"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1" name="Google Shape;141;p8"/>
            <p:cNvCxnSpPr/>
            <p:nvPr/>
          </p:nvCxnSpPr>
          <p:spPr>
            <a:xfrm>
              <a:off x="6705884"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2" name="Google Shape;142;p8"/>
            <p:cNvCxnSpPr/>
            <p:nvPr/>
          </p:nvCxnSpPr>
          <p:spPr>
            <a:xfrm>
              <a:off x="7925022"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3" name="Google Shape;143;p8"/>
            <p:cNvCxnSpPr/>
            <p:nvPr/>
          </p:nvCxnSpPr>
          <p:spPr>
            <a:xfrm>
              <a:off x="9144160"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4" name="Google Shape;144;p8"/>
            <p:cNvCxnSpPr/>
            <p:nvPr/>
          </p:nvCxnSpPr>
          <p:spPr>
            <a:xfrm>
              <a:off x="10363298"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5" name="Google Shape;145;p8"/>
            <p:cNvCxnSpPr/>
            <p:nvPr/>
          </p:nvCxnSpPr>
          <p:spPr>
            <a:xfrm>
              <a:off x="11582436" y="0"/>
              <a:ext cx="0"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6" name="Google Shape;146;p8"/>
            <p:cNvCxnSpPr/>
            <p:nvPr/>
          </p:nvCxnSpPr>
          <p:spPr>
            <a:xfrm>
              <a:off x="2819" y="386485"/>
              <a:ext cx="12188952" cy="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7" name="Google Shape;147;p8"/>
            <p:cNvCxnSpPr/>
            <p:nvPr/>
          </p:nvCxnSpPr>
          <p:spPr>
            <a:xfrm>
              <a:off x="2819" y="1611181"/>
              <a:ext cx="12188952" cy="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8" name="Google Shape;148;p8"/>
            <p:cNvCxnSpPr/>
            <p:nvPr/>
          </p:nvCxnSpPr>
          <p:spPr>
            <a:xfrm>
              <a:off x="2819" y="2835877"/>
              <a:ext cx="12188952" cy="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49" name="Google Shape;149;p8"/>
            <p:cNvCxnSpPr/>
            <p:nvPr/>
          </p:nvCxnSpPr>
          <p:spPr>
            <a:xfrm>
              <a:off x="2819" y="4060573"/>
              <a:ext cx="12188952" cy="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0" name="Google Shape;150;p8"/>
            <p:cNvCxnSpPr/>
            <p:nvPr/>
          </p:nvCxnSpPr>
          <p:spPr>
            <a:xfrm>
              <a:off x="2819" y="5285269"/>
              <a:ext cx="12188952" cy="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1" name="Google Shape;151;p8"/>
            <p:cNvCxnSpPr/>
            <p:nvPr/>
          </p:nvCxnSpPr>
          <p:spPr>
            <a:xfrm>
              <a:off x="2819" y="6509965"/>
              <a:ext cx="12188952" cy="0"/>
            </a:xfrm>
            <a:prstGeom prst="straightConnector1">
              <a:avLst/>
            </a:prstGeom>
            <a:noFill/>
            <a:ln w="12700" cap="rnd" cmpd="sng">
              <a:solidFill>
                <a:srgbClr val="D8D8D8">
                  <a:alpha val="29803"/>
                </a:srgbClr>
              </a:solidFill>
              <a:prstDash val="solid"/>
              <a:round/>
              <a:headEnd type="none" w="sm" len="sm"/>
              <a:tailEnd type="none" w="sm" len="sm"/>
            </a:ln>
          </p:spPr>
        </p:cxnSp>
        <p:grpSp>
          <p:nvGrpSpPr>
            <p:cNvPr id="152" name="Google Shape;152;p8"/>
            <p:cNvGrpSpPr/>
            <p:nvPr/>
          </p:nvGrpSpPr>
          <p:grpSpPr>
            <a:xfrm>
              <a:off x="-1" y="0"/>
              <a:ext cx="12192001" cy="6858000"/>
              <a:chOff x="-1" y="0"/>
              <a:chExt cx="12192001" cy="6858000"/>
            </a:xfrm>
          </p:grpSpPr>
          <p:cxnSp>
            <p:nvCxnSpPr>
              <p:cNvPr id="153" name="Google Shape;153;p8"/>
              <p:cNvCxnSpPr/>
              <p:nvPr/>
            </p:nvCxnSpPr>
            <p:spPr>
              <a:xfrm>
                <a:off x="225425"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4" name="Google Shape;154;p8"/>
              <p:cNvCxnSpPr/>
              <p:nvPr/>
            </p:nvCxnSpPr>
            <p:spPr>
              <a:xfrm>
                <a:off x="1449154"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5" name="Google Shape;155;p8"/>
              <p:cNvCxnSpPr/>
              <p:nvPr/>
            </p:nvCxnSpPr>
            <p:spPr>
              <a:xfrm>
                <a:off x="2665982"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6" name="Google Shape;156;p8"/>
              <p:cNvCxnSpPr/>
              <p:nvPr/>
            </p:nvCxnSpPr>
            <p:spPr>
              <a:xfrm>
                <a:off x="3885119"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57" name="Google Shape;157;p8"/>
              <p:cNvCxnSpPr/>
              <p:nvPr/>
            </p:nvCxnSpPr>
            <p:spPr>
              <a:xfrm>
                <a:off x="5106502"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grpSp>
            <p:nvGrpSpPr>
              <p:cNvPr id="158" name="Google Shape;158;p8"/>
              <p:cNvGrpSpPr/>
              <p:nvPr/>
            </p:nvGrpSpPr>
            <p:grpSpPr>
              <a:xfrm>
                <a:off x="6327885" y="0"/>
                <a:ext cx="5864115" cy="5898673"/>
                <a:chOff x="6327885" y="0"/>
                <a:chExt cx="5864115" cy="5898673"/>
              </a:xfrm>
            </p:grpSpPr>
            <p:cxnSp>
              <p:nvCxnSpPr>
                <p:cNvPr id="159" name="Google Shape;159;p8"/>
                <p:cNvCxnSpPr/>
                <p:nvPr/>
              </p:nvCxnSpPr>
              <p:spPr>
                <a:xfrm>
                  <a:off x="6327885" y="0"/>
                  <a:ext cx="5864115" cy="5898673"/>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0" name="Google Shape;160;p8"/>
                <p:cNvCxnSpPr/>
                <p:nvPr/>
              </p:nvCxnSpPr>
              <p:spPr>
                <a:xfrm>
                  <a:off x="7549268" y="0"/>
                  <a:ext cx="4642732" cy="4672425"/>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1" name="Google Shape;161;p8"/>
                <p:cNvCxnSpPr/>
                <p:nvPr/>
              </p:nvCxnSpPr>
              <p:spPr>
                <a:xfrm>
                  <a:off x="8772997" y="0"/>
                  <a:ext cx="3419003" cy="345674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2" name="Google Shape;162;p8"/>
                <p:cNvCxnSpPr/>
                <p:nvPr/>
              </p:nvCxnSpPr>
              <p:spPr>
                <a:xfrm>
                  <a:off x="9982200" y="0"/>
                  <a:ext cx="2209800" cy="222646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3" name="Google Shape;163;p8"/>
                <p:cNvCxnSpPr/>
                <p:nvPr/>
              </p:nvCxnSpPr>
              <p:spPr>
                <a:xfrm>
                  <a:off x="11199019" y="0"/>
                  <a:ext cx="992981" cy="1002506"/>
                </a:xfrm>
                <a:prstGeom prst="straightConnector1">
                  <a:avLst/>
                </a:prstGeom>
                <a:noFill/>
                <a:ln w="12700" cap="rnd" cmpd="sng">
                  <a:solidFill>
                    <a:srgbClr val="D8D8D8">
                      <a:alpha val="29803"/>
                    </a:srgbClr>
                  </a:solidFill>
                  <a:prstDash val="solid"/>
                  <a:round/>
                  <a:headEnd type="none" w="sm" len="sm"/>
                  <a:tailEnd type="none" w="sm" len="sm"/>
                </a:ln>
              </p:spPr>
            </p:cxnSp>
          </p:grpSp>
          <p:cxnSp>
            <p:nvCxnSpPr>
              <p:cNvPr id="164" name="Google Shape;164;p8"/>
              <p:cNvCxnSpPr/>
              <p:nvPr/>
            </p:nvCxnSpPr>
            <p:spPr>
              <a:xfrm rot="10800000">
                <a:off x="-1" y="1012053"/>
                <a:ext cx="5828811" cy="5845945"/>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5" name="Google Shape;165;p8"/>
              <p:cNvCxnSpPr/>
              <p:nvPr/>
            </p:nvCxnSpPr>
            <p:spPr>
              <a:xfrm rot="10800000">
                <a:off x="-1" y="2227340"/>
                <a:ext cx="4614781" cy="4630658"/>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6" name="Google Shape;166;p8"/>
              <p:cNvCxnSpPr/>
              <p:nvPr/>
            </p:nvCxnSpPr>
            <p:spPr>
              <a:xfrm rot="10800000">
                <a:off x="-1" y="3432149"/>
                <a:ext cx="3398419" cy="342584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7" name="Google Shape;167;p8"/>
              <p:cNvCxnSpPr/>
              <p:nvPr/>
            </p:nvCxnSpPr>
            <p:spPr>
              <a:xfrm rot="10800000">
                <a:off x="-1" y="4651431"/>
                <a:ext cx="2196496" cy="2206567"/>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68" name="Google Shape;168;p8"/>
              <p:cNvCxnSpPr/>
              <p:nvPr/>
            </p:nvCxnSpPr>
            <p:spPr>
              <a:xfrm rot="10800000">
                <a:off x="-1" y="5864453"/>
                <a:ext cx="987003" cy="993545"/>
              </a:xfrm>
              <a:prstGeom prst="straightConnector1">
                <a:avLst/>
              </a:prstGeom>
              <a:noFill/>
              <a:ln w="12700" cap="rnd" cmpd="sng">
                <a:solidFill>
                  <a:srgbClr val="D8D8D8">
                    <a:alpha val="29803"/>
                  </a:srgbClr>
                </a:solidFill>
                <a:prstDash val="solid"/>
                <a:round/>
                <a:headEnd type="none" w="sm" len="sm"/>
                <a:tailEnd type="none" w="sm" len="sm"/>
              </a:ln>
            </p:spPr>
          </p:cxnSp>
        </p:grpSp>
        <p:grpSp>
          <p:nvGrpSpPr>
            <p:cNvPr id="169" name="Google Shape;169;p8"/>
            <p:cNvGrpSpPr/>
            <p:nvPr/>
          </p:nvGrpSpPr>
          <p:grpSpPr>
            <a:xfrm flipH="1">
              <a:off x="0" y="0"/>
              <a:ext cx="12192001" cy="6858000"/>
              <a:chOff x="-1" y="0"/>
              <a:chExt cx="12192001" cy="6858000"/>
            </a:xfrm>
          </p:grpSpPr>
          <p:cxnSp>
            <p:nvCxnSpPr>
              <p:cNvPr id="170" name="Google Shape;170;p8"/>
              <p:cNvCxnSpPr/>
              <p:nvPr/>
            </p:nvCxnSpPr>
            <p:spPr>
              <a:xfrm>
                <a:off x="225425"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1" name="Google Shape;171;p8"/>
              <p:cNvCxnSpPr/>
              <p:nvPr/>
            </p:nvCxnSpPr>
            <p:spPr>
              <a:xfrm>
                <a:off x="1449154"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2" name="Google Shape;172;p8"/>
              <p:cNvCxnSpPr/>
              <p:nvPr/>
            </p:nvCxnSpPr>
            <p:spPr>
              <a:xfrm>
                <a:off x="2665982"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3" name="Google Shape;173;p8"/>
              <p:cNvCxnSpPr/>
              <p:nvPr/>
            </p:nvCxnSpPr>
            <p:spPr>
              <a:xfrm>
                <a:off x="3885119"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4" name="Google Shape;174;p8"/>
              <p:cNvCxnSpPr/>
              <p:nvPr/>
            </p:nvCxnSpPr>
            <p:spPr>
              <a:xfrm>
                <a:off x="5106502" y="0"/>
                <a:ext cx="6815931" cy="6858000"/>
              </a:xfrm>
              <a:prstGeom prst="straightConnector1">
                <a:avLst/>
              </a:prstGeom>
              <a:noFill/>
              <a:ln w="12700" cap="rnd" cmpd="sng">
                <a:solidFill>
                  <a:srgbClr val="D8D8D8">
                    <a:alpha val="29803"/>
                  </a:srgbClr>
                </a:solidFill>
                <a:prstDash val="solid"/>
                <a:round/>
                <a:headEnd type="none" w="sm" len="sm"/>
                <a:tailEnd type="none" w="sm" len="sm"/>
              </a:ln>
            </p:spPr>
          </p:cxnSp>
          <p:grpSp>
            <p:nvGrpSpPr>
              <p:cNvPr id="175" name="Google Shape;175;p8"/>
              <p:cNvGrpSpPr/>
              <p:nvPr/>
            </p:nvGrpSpPr>
            <p:grpSpPr>
              <a:xfrm>
                <a:off x="6327885" y="0"/>
                <a:ext cx="5864115" cy="5898673"/>
                <a:chOff x="6327885" y="0"/>
                <a:chExt cx="5864115" cy="5898673"/>
              </a:xfrm>
            </p:grpSpPr>
            <p:cxnSp>
              <p:nvCxnSpPr>
                <p:cNvPr id="176" name="Google Shape;176;p8"/>
                <p:cNvCxnSpPr/>
                <p:nvPr/>
              </p:nvCxnSpPr>
              <p:spPr>
                <a:xfrm>
                  <a:off x="6327885" y="0"/>
                  <a:ext cx="5864115" cy="5898673"/>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7" name="Google Shape;177;p8"/>
                <p:cNvCxnSpPr/>
                <p:nvPr/>
              </p:nvCxnSpPr>
              <p:spPr>
                <a:xfrm>
                  <a:off x="7549268" y="0"/>
                  <a:ext cx="4642732" cy="4672425"/>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8" name="Google Shape;178;p8"/>
                <p:cNvCxnSpPr/>
                <p:nvPr/>
              </p:nvCxnSpPr>
              <p:spPr>
                <a:xfrm>
                  <a:off x="8772997" y="0"/>
                  <a:ext cx="3419003" cy="345674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79" name="Google Shape;179;p8"/>
                <p:cNvCxnSpPr/>
                <p:nvPr/>
              </p:nvCxnSpPr>
              <p:spPr>
                <a:xfrm>
                  <a:off x="9982200" y="0"/>
                  <a:ext cx="2209800" cy="222646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80" name="Google Shape;180;p8"/>
                <p:cNvCxnSpPr/>
                <p:nvPr/>
              </p:nvCxnSpPr>
              <p:spPr>
                <a:xfrm>
                  <a:off x="11199019" y="0"/>
                  <a:ext cx="992981" cy="1002506"/>
                </a:xfrm>
                <a:prstGeom prst="straightConnector1">
                  <a:avLst/>
                </a:prstGeom>
                <a:noFill/>
                <a:ln w="12700" cap="rnd" cmpd="sng">
                  <a:solidFill>
                    <a:srgbClr val="D8D8D8">
                      <a:alpha val="29803"/>
                    </a:srgbClr>
                  </a:solidFill>
                  <a:prstDash val="solid"/>
                  <a:round/>
                  <a:headEnd type="none" w="sm" len="sm"/>
                  <a:tailEnd type="none" w="sm" len="sm"/>
                </a:ln>
              </p:spPr>
            </p:cxnSp>
          </p:grpSp>
          <p:cxnSp>
            <p:nvCxnSpPr>
              <p:cNvPr id="181" name="Google Shape;181;p8"/>
              <p:cNvCxnSpPr/>
              <p:nvPr/>
            </p:nvCxnSpPr>
            <p:spPr>
              <a:xfrm rot="10800000">
                <a:off x="-1" y="1012053"/>
                <a:ext cx="5828811" cy="5845945"/>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82" name="Google Shape;182;p8"/>
              <p:cNvCxnSpPr/>
              <p:nvPr/>
            </p:nvCxnSpPr>
            <p:spPr>
              <a:xfrm rot="10800000">
                <a:off x="-1" y="2227340"/>
                <a:ext cx="4614781" cy="4630658"/>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83" name="Google Shape;183;p8"/>
              <p:cNvCxnSpPr/>
              <p:nvPr/>
            </p:nvCxnSpPr>
            <p:spPr>
              <a:xfrm rot="10800000">
                <a:off x="-1" y="3432149"/>
                <a:ext cx="3398419" cy="3425849"/>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84" name="Google Shape;184;p8"/>
              <p:cNvCxnSpPr/>
              <p:nvPr/>
            </p:nvCxnSpPr>
            <p:spPr>
              <a:xfrm rot="10800000">
                <a:off x="-1" y="4651431"/>
                <a:ext cx="2196496" cy="2206567"/>
              </a:xfrm>
              <a:prstGeom prst="straightConnector1">
                <a:avLst/>
              </a:prstGeom>
              <a:noFill/>
              <a:ln w="12700" cap="rnd" cmpd="sng">
                <a:solidFill>
                  <a:srgbClr val="D8D8D8">
                    <a:alpha val="29803"/>
                  </a:srgbClr>
                </a:solidFill>
                <a:prstDash val="solid"/>
                <a:round/>
                <a:headEnd type="none" w="sm" len="sm"/>
                <a:tailEnd type="none" w="sm" len="sm"/>
              </a:ln>
            </p:spPr>
          </p:cxnSp>
          <p:cxnSp>
            <p:nvCxnSpPr>
              <p:cNvPr id="185" name="Google Shape;185;p8"/>
              <p:cNvCxnSpPr/>
              <p:nvPr/>
            </p:nvCxnSpPr>
            <p:spPr>
              <a:xfrm rot="10800000">
                <a:off x="-1" y="5864453"/>
                <a:ext cx="987003" cy="993545"/>
              </a:xfrm>
              <a:prstGeom prst="straightConnector1">
                <a:avLst/>
              </a:prstGeom>
              <a:noFill/>
              <a:ln w="12700" cap="rnd" cmpd="sng">
                <a:solidFill>
                  <a:srgbClr val="D8D8D8">
                    <a:alpha val="29803"/>
                  </a:srgbClr>
                </a:solidFill>
                <a:prstDash val="solid"/>
                <a:round/>
                <a:headEnd type="none" w="sm" len="sm"/>
                <a:tailEnd type="none" w="sm" len="sm"/>
              </a:ln>
            </p:spPr>
          </p:cxnSp>
        </p:grpSp>
      </p:gr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186"/>
        <p:cNvGrpSpPr/>
        <p:nvPr/>
      </p:nvGrpSpPr>
      <p:grpSpPr>
        <a:xfrm>
          <a:off x="0" y="0"/>
          <a:ext cx="0" cy="0"/>
          <a:chOff x="0" y="0"/>
          <a:chExt cx="0" cy="0"/>
        </a:xfrm>
      </p:grpSpPr>
      <p:sp>
        <p:nvSpPr>
          <p:cNvPr id="187" name="Google Shape;187;p9"/>
          <p:cNvSpPr txBox="1">
            <a:spLocks noGrp="1"/>
          </p:cNvSpPr>
          <p:nvPr>
            <p:ph type="title"/>
          </p:nvPr>
        </p:nvSpPr>
        <p:spPr>
          <a:xfrm>
            <a:off x="677335" y="1498604"/>
            <a:ext cx="3854528" cy="1278466"/>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2000"/>
              <a:buFont typeface="Trebuchet MS"/>
              <a:buNone/>
              <a:defRPr sz="20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88" name="Google Shape;188;p9"/>
          <p:cNvSpPr txBox="1">
            <a:spLocks noGrp="1"/>
          </p:cNvSpPr>
          <p:nvPr>
            <p:ph type="body" idx="1"/>
          </p:nvPr>
        </p:nvSpPr>
        <p:spPr>
          <a:xfrm>
            <a:off x="4760462" y="514926"/>
            <a:ext cx="4513541" cy="5526437"/>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189" name="Google Shape;189;p9"/>
          <p:cNvSpPr txBox="1">
            <a:spLocks noGrp="1"/>
          </p:cNvSpPr>
          <p:nvPr>
            <p:ph type="body" idx="2"/>
          </p:nvPr>
        </p:nvSpPr>
        <p:spPr>
          <a:xfrm>
            <a:off x="677335" y="2777069"/>
            <a:ext cx="3854528" cy="2584449"/>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1120"/>
              <a:buFont typeface="Noto Sans Symbols"/>
              <a:buNone/>
              <a:defRPr sz="14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9pPr>
          </a:lstStyle>
          <a:p>
            <a:endParaRPr/>
          </a:p>
        </p:txBody>
      </p:sp>
      <p:sp>
        <p:nvSpPr>
          <p:cNvPr id="190" name="Google Shape;190;p9"/>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1" name="Google Shape;191;p9"/>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2" name="Google Shape;192;p9"/>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193"/>
        <p:cNvGrpSpPr/>
        <p:nvPr/>
      </p:nvGrpSpPr>
      <p:grpSpPr>
        <a:xfrm>
          <a:off x="0" y="0"/>
          <a:ext cx="0" cy="0"/>
          <a:chOff x="0" y="0"/>
          <a:chExt cx="0" cy="0"/>
        </a:xfrm>
      </p:grpSpPr>
      <p:sp>
        <p:nvSpPr>
          <p:cNvPr id="194" name="Google Shape;194;p10"/>
          <p:cNvSpPr txBox="1">
            <a:spLocks noGrp="1"/>
          </p:cNvSpPr>
          <p:nvPr>
            <p:ph type="title"/>
          </p:nvPr>
        </p:nvSpPr>
        <p:spPr>
          <a:xfrm>
            <a:off x="677335" y="4800600"/>
            <a:ext cx="8596667" cy="566738"/>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accent1"/>
              </a:buClr>
              <a:buSzPts val="2400"/>
              <a:buFont typeface="Trebuchet MS"/>
              <a:buNone/>
              <a:defRPr sz="24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195" name="Google Shape;195;p10"/>
          <p:cNvSpPr>
            <a:spLocks noGrp="1"/>
          </p:cNvSpPr>
          <p:nvPr>
            <p:ph type="pic" idx="2"/>
          </p:nvPr>
        </p:nvSpPr>
        <p:spPr>
          <a:xfrm>
            <a:off x="677335" y="609600"/>
            <a:ext cx="8596668" cy="3845718"/>
          </a:xfrm>
          <a:prstGeom prst="rect">
            <a:avLst/>
          </a:prstGeom>
          <a:noFill/>
          <a:ln>
            <a:noFill/>
          </a:ln>
        </p:spPr>
        <p:txBody>
          <a:bodyPr spcFirstLastPara="1" wrap="square" lIns="91425" tIns="45700" rIns="91425" bIns="45700" anchor="t" anchorCtr="0"/>
          <a:lstStyle>
            <a:lvl1pPr marR="0" lvl="0" algn="ctr"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1pPr>
            <a:lvl2pPr marR="0" lvl="1"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2pPr>
            <a:lvl3pPr marR="0" lvl="2"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3pPr>
            <a:lvl4pPr marR="0" lvl="3"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4pPr>
            <a:lvl5pPr marR="0" lvl="4"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5pPr>
            <a:lvl6pPr marR="0" lvl="5"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6pPr>
            <a:lvl7pPr marR="0" lvl="6"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7pPr>
            <a:lvl8pPr marR="0" lvl="7"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8pPr>
            <a:lvl9pPr marR="0" lvl="8" algn="l" rtl="0">
              <a:spcBef>
                <a:spcPts val="1000"/>
              </a:spcBef>
              <a:spcAft>
                <a:spcPts val="0"/>
              </a:spcAft>
              <a:buClr>
                <a:schemeClr val="accent1"/>
              </a:buClr>
              <a:buSzPts val="1280"/>
              <a:buFont typeface="Noto Sans Symbols"/>
              <a:buNone/>
              <a:defRPr sz="1600" b="0" i="0" u="none" strike="noStrike" cap="none">
                <a:solidFill>
                  <a:srgbClr val="3F3F3F"/>
                </a:solidFill>
                <a:latin typeface="Trebuchet MS"/>
                <a:ea typeface="Trebuchet MS"/>
                <a:cs typeface="Trebuchet MS"/>
                <a:sym typeface="Trebuchet MS"/>
              </a:defRPr>
            </a:lvl9pPr>
          </a:lstStyle>
          <a:p>
            <a:endParaRPr/>
          </a:p>
        </p:txBody>
      </p:sp>
      <p:sp>
        <p:nvSpPr>
          <p:cNvPr id="196" name="Google Shape;196;p10"/>
          <p:cNvSpPr txBox="1">
            <a:spLocks noGrp="1"/>
          </p:cNvSpPr>
          <p:nvPr>
            <p:ph type="body" idx="1"/>
          </p:nvPr>
        </p:nvSpPr>
        <p:spPr>
          <a:xfrm>
            <a:off x="677335" y="5367338"/>
            <a:ext cx="8596667" cy="674024"/>
          </a:xfrm>
          <a:prstGeom prst="rect">
            <a:avLst/>
          </a:prstGeom>
          <a:noFill/>
          <a:ln>
            <a:noFill/>
          </a:ln>
        </p:spPr>
        <p:txBody>
          <a:bodyPr spcFirstLastPara="1" wrap="square" lIns="91425" tIns="45700" rIns="91425" bIns="45700" anchor="t" anchorCtr="0"/>
          <a:lstStyle>
            <a:lvl1pPr marL="457200" marR="0" lvl="0"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1pPr>
            <a:lvl2pPr marL="914400" marR="0" lvl="1" indent="-228600" algn="l" rtl="0">
              <a:spcBef>
                <a:spcPts val="1000"/>
              </a:spcBef>
              <a:spcAft>
                <a:spcPts val="0"/>
              </a:spcAft>
              <a:buClr>
                <a:schemeClr val="accent1"/>
              </a:buClr>
              <a:buSzPts val="960"/>
              <a:buFont typeface="Noto Sans Symbols"/>
              <a:buNone/>
              <a:defRPr sz="1200" b="0" i="0" u="none" strike="noStrike" cap="none">
                <a:solidFill>
                  <a:srgbClr val="3F3F3F"/>
                </a:solidFill>
                <a:latin typeface="Trebuchet MS"/>
                <a:ea typeface="Trebuchet MS"/>
                <a:cs typeface="Trebuchet MS"/>
                <a:sym typeface="Trebuchet MS"/>
              </a:defRPr>
            </a:lvl2pPr>
            <a:lvl3pPr marL="1371600" marR="0" lvl="2" indent="-228600" algn="l" rtl="0">
              <a:spcBef>
                <a:spcPts val="1000"/>
              </a:spcBef>
              <a:spcAft>
                <a:spcPts val="0"/>
              </a:spcAft>
              <a:buClr>
                <a:schemeClr val="accent1"/>
              </a:buClr>
              <a:buSzPts val="800"/>
              <a:buFont typeface="Noto Sans Symbols"/>
              <a:buNone/>
              <a:defRPr sz="1000" b="0" i="0" u="none" strike="noStrike" cap="none">
                <a:solidFill>
                  <a:srgbClr val="3F3F3F"/>
                </a:solidFill>
                <a:latin typeface="Trebuchet MS"/>
                <a:ea typeface="Trebuchet MS"/>
                <a:cs typeface="Trebuchet MS"/>
                <a:sym typeface="Trebuchet MS"/>
              </a:defRPr>
            </a:lvl3pPr>
            <a:lvl4pPr marL="1828800" marR="0" lvl="3"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4pPr>
            <a:lvl5pPr marL="2286000" marR="0" lvl="4"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5pPr>
            <a:lvl6pPr marL="2743200" marR="0" lvl="5"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6pPr>
            <a:lvl7pPr marL="3200400" marR="0" lvl="6"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7pPr>
            <a:lvl8pPr marL="3657600" marR="0" lvl="7"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8pPr>
            <a:lvl9pPr marL="4114800" marR="0" lvl="8" indent="-228600" algn="l" rtl="0">
              <a:spcBef>
                <a:spcPts val="1000"/>
              </a:spcBef>
              <a:spcAft>
                <a:spcPts val="0"/>
              </a:spcAft>
              <a:buClr>
                <a:schemeClr val="accent1"/>
              </a:buClr>
              <a:buSzPts val="720"/>
              <a:buFont typeface="Noto Sans Symbols"/>
              <a:buNone/>
              <a:defRPr sz="900" b="0" i="0" u="none" strike="noStrike" cap="none">
                <a:solidFill>
                  <a:srgbClr val="3F3F3F"/>
                </a:solidFill>
                <a:latin typeface="Trebuchet MS"/>
                <a:ea typeface="Trebuchet MS"/>
                <a:cs typeface="Trebuchet MS"/>
                <a:sym typeface="Trebuchet MS"/>
              </a:defRPr>
            </a:lvl9pPr>
          </a:lstStyle>
          <a:p>
            <a:endParaRPr/>
          </a:p>
        </p:txBody>
      </p:sp>
      <p:sp>
        <p:nvSpPr>
          <p:cNvPr id="197" name="Google Shape;197;p10"/>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8" name="Google Shape;198;p10"/>
          <p:cNvSpPr txBox="1">
            <a:spLocks noGrp="1"/>
          </p:cNvSpPr>
          <p:nvPr>
            <p:ph type="ftr" idx="11"/>
          </p:nvPr>
        </p:nvSpPr>
        <p:spPr>
          <a:xfrm>
            <a:off x="677335" y="604136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199" name="Google Shape;199;p10"/>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spTree>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8467"/>
            <a:ext cx="12192000" cy="6866467"/>
            <a:chOff x="0" y="-8467"/>
            <a:chExt cx="12192000" cy="6866467"/>
          </a:xfrm>
        </p:grpSpPr>
        <p:cxnSp>
          <p:nvCxnSpPr>
            <p:cNvPr id="11" name="Google Shape;11;p1"/>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1"/>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1"/>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chemeClr val="accent1">
                <a:alpha val="29803"/>
              </a:schemeClr>
            </a:solidFill>
            <a:ln>
              <a:noFill/>
            </a:ln>
          </p:spPr>
        </p:sp>
        <p:sp>
          <p:nvSpPr>
            <p:cNvPr id="14" name="Google Shape;14;p1"/>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5" name="Google Shape;15;p1"/>
            <p:cNvSpPr/>
            <p:nvPr/>
          </p:nvSpPr>
          <p:spPr>
            <a:xfrm>
              <a:off x="8932333" y="3048000"/>
              <a:ext cx="3259667" cy="3810000"/>
            </a:xfrm>
            <a:prstGeom prst="triangle">
              <a:avLst>
                <a:gd name="adj" fmla="val 100000"/>
              </a:avLst>
            </a:prstGeom>
            <a:solidFill>
              <a:schemeClr val="accent2">
                <a:alpha val="71764"/>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 name="Google Shape;16;p1"/>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676767">
                <a:alpha val="69803"/>
              </a:srgbClr>
            </a:solidFill>
            <a:ln>
              <a:noFill/>
            </a:ln>
          </p:spPr>
        </p:sp>
        <p:sp>
          <p:nvSpPr>
            <p:cNvPr id="17" name="Google Shape;17;p1"/>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CF6D6F">
                <a:alpha val="69803"/>
              </a:srgbClr>
            </a:solidFill>
            <a:ln>
              <a:noFill/>
            </a:ln>
          </p:spPr>
        </p:sp>
        <p:sp>
          <p:nvSpPr>
            <p:cNvPr id="18" name="Google Shape;18;p1"/>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705"/>
              </a:schemeClr>
            </a:solidFill>
            <a:ln>
              <a:noFill/>
            </a:ln>
          </p:spPr>
        </p:sp>
        <p:sp>
          <p:nvSpPr>
            <p:cNvPr id="19" name="Google Shape;19;p1"/>
            <p:cNvSpPr/>
            <p:nvPr/>
          </p:nvSpPr>
          <p:spPr>
            <a:xfrm>
              <a:off x="10371666" y="3589867"/>
              <a:ext cx="1817159" cy="3268133"/>
            </a:xfrm>
            <a:prstGeom prst="triangle">
              <a:avLst>
                <a:gd name="adj" fmla="val 100000"/>
              </a:avLst>
            </a:prstGeom>
            <a:solidFill>
              <a:schemeClr val="accent1">
                <a:alpha val="8000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Google Shape;20;p1"/>
            <p:cNvSpPr/>
            <p:nvPr/>
          </p:nvSpPr>
          <p:spPr>
            <a:xfrm>
              <a:off x="0" y="4013200"/>
              <a:ext cx="448733" cy="2844800"/>
            </a:xfrm>
            <a:prstGeom prst="triangle">
              <a:avLst>
                <a:gd name="adj" fmla="val 0"/>
              </a:avLst>
            </a:prstGeom>
            <a:solidFill>
              <a:schemeClr val="accent1">
                <a:alpha val="84705"/>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21" name="Google Shape;21;p1"/>
          <p:cNvSpPr txBox="1">
            <a:spLocks noGrp="1"/>
          </p:cNvSpPr>
          <p:nvPr>
            <p:ph type="title"/>
          </p:nvPr>
        </p:nvSpPr>
        <p:spPr>
          <a:xfrm>
            <a:off x="677335" y="609600"/>
            <a:ext cx="8596668" cy="13208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accent1"/>
              </a:buClr>
              <a:buSzPts val="3600"/>
              <a:buFont typeface="Trebuchet MS"/>
              <a:buNone/>
              <a:defRPr sz="3600" b="0" i="0" u="none" strike="noStrike" cap="none">
                <a:solidFill>
                  <a:schemeClr val="accent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2"/>
                </a:solidFill>
              </a:defRPr>
            </a:lvl2pPr>
            <a:lvl3pPr marR="0" lvl="2" algn="l" rtl="0">
              <a:spcBef>
                <a:spcPts val="0"/>
              </a:spcBef>
              <a:spcAft>
                <a:spcPts val="0"/>
              </a:spcAft>
              <a:buSzPts val="1400"/>
              <a:buNone/>
              <a:defRPr sz="1800" b="0" i="0" u="none" strike="noStrike" cap="none">
                <a:solidFill>
                  <a:schemeClr val="dk2"/>
                </a:solidFill>
              </a:defRPr>
            </a:lvl3pPr>
            <a:lvl4pPr marR="0" lvl="3" algn="l" rtl="0">
              <a:spcBef>
                <a:spcPts val="0"/>
              </a:spcBef>
              <a:spcAft>
                <a:spcPts val="0"/>
              </a:spcAft>
              <a:buSzPts val="1400"/>
              <a:buNone/>
              <a:defRPr sz="1800" b="0" i="0" u="none" strike="noStrike" cap="none">
                <a:solidFill>
                  <a:schemeClr val="dk2"/>
                </a:solidFill>
              </a:defRPr>
            </a:lvl4pPr>
            <a:lvl5pPr marR="0" lvl="4" algn="l" rtl="0">
              <a:spcBef>
                <a:spcPts val="0"/>
              </a:spcBef>
              <a:spcAft>
                <a:spcPts val="0"/>
              </a:spcAft>
              <a:buSzPts val="1400"/>
              <a:buNone/>
              <a:defRPr sz="1800" b="0" i="0" u="none" strike="noStrike" cap="none">
                <a:solidFill>
                  <a:schemeClr val="dk2"/>
                </a:solidFill>
              </a:defRPr>
            </a:lvl5pPr>
            <a:lvl6pPr marR="0" lvl="5" algn="l" rtl="0">
              <a:spcBef>
                <a:spcPts val="0"/>
              </a:spcBef>
              <a:spcAft>
                <a:spcPts val="0"/>
              </a:spcAft>
              <a:buSzPts val="1400"/>
              <a:buNone/>
              <a:defRPr sz="1800" b="0" i="0" u="none" strike="noStrike" cap="none">
                <a:solidFill>
                  <a:schemeClr val="dk2"/>
                </a:solidFill>
              </a:defRPr>
            </a:lvl6pPr>
            <a:lvl7pPr marR="0" lvl="6" algn="l" rtl="0">
              <a:spcBef>
                <a:spcPts val="0"/>
              </a:spcBef>
              <a:spcAft>
                <a:spcPts val="0"/>
              </a:spcAft>
              <a:buSzPts val="1400"/>
              <a:buNone/>
              <a:defRPr sz="1800" b="0" i="0" u="none" strike="noStrike" cap="none">
                <a:solidFill>
                  <a:schemeClr val="dk2"/>
                </a:solidFill>
              </a:defRPr>
            </a:lvl7pPr>
            <a:lvl8pPr marR="0" lvl="7" algn="l" rtl="0">
              <a:spcBef>
                <a:spcPts val="0"/>
              </a:spcBef>
              <a:spcAft>
                <a:spcPts val="0"/>
              </a:spcAft>
              <a:buSzPts val="1400"/>
              <a:buNone/>
              <a:defRPr sz="1800" b="0" i="0" u="none" strike="noStrike" cap="none">
                <a:solidFill>
                  <a:schemeClr val="dk2"/>
                </a:solidFill>
              </a:defRPr>
            </a:lvl8pPr>
            <a:lvl9pPr marR="0" lvl="8" algn="l" rtl="0">
              <a:spcBef>
                <a:spcPts val="0"/>
              </a:spcBef>
              <a:spcAft>
                <a:spcPts val="0"/>
              </a:spcAft>
              <a:buSzPts val="1400"/>
              <a:buNone/>
              <a:defRPr sz="1800" b="0" i="0" u="none" strike="noStrike" cap="none">
                <a:solidFill>
                  <a:schemeClr val="dk2"/>
                </a:solidFill>
              </a:defRPr>
            </a:lvl9pPr>
          </a:lstStyle>
          <a:p>
            <a:endParaRPr/>
          </a:p>
        </p:txBody>
      </p:sp>
      <p:sp>
        <p:nvSpPr>
          <p:cNvPr id="22" name="Google Shape;22;p1"/>
          <p:cNvSpPr txBox="1">
            <a:spLocks noGrp="1"/>
          </p:cNvSpPr>
          <p:nvPr>
            <p:ph type="body" idx="1"/>
          </p:nvPr>
        </p:nvSpPr>
        <p:spPr>
          <a:xfrm>
            <a:off x="677335" y="2160590"/>
            <a:ext cx="8596668" cy="3880773"/>
          </a:xfrm>
          <a:prstGeom prst="rect">
            <a:avLst/>
          </a:prstGeom>
          <a:noFill/>
          <a:ln>
            <a:noFill/>
          </a:ln>
        </p:spPr>
        <p:txBody>
          <a:bodyPr spcFirstLastPara="1" wrap="square" lIns="91425" tIns="45700" rIns="91425" bIns="45700" anchor="t" anchorCtr="0"/>
          <a:lstStyle>
            <a:lvl1pPr marL="457200" marR="0" lvl="0" indent="-320040" algn="l" rtl="0">
              <a:spcBef>
                <a:spcPts val="1000"/>
              </a:spcBef>
              <a:spcAft>
                <a:spcPts val="0"/>
              </a:spcAft>
              <a:buClr>
                <a:schemeClr val="accent1"/>
              </a:buClr>
              <a:buSzPts val="1440"/>
              <a:buFont typeface="Noto Sans Symbols"/>
              <a:buChar char="▶"/>
              <a:defRPr sz="1800" b="0" i="0" u="none" strike="noStrike" cap="none">
                <a:solidFill>
                  <a:srgbClr val="3F3F3F"/>
                </a:solidFill>
                <a:latin typeface="Trebuchet MS"/>
                <a:ea typeface="Trebuchet MS"/>
                <a:cs typeface="Trebuchet MS"/>
                <a:sym typeface="Trebuchet MS"/>
              </a:defRPr>
            </a:lvl1pPr>
            <a:lvl2pPr marL="914400" marR="0" lvl="1" indent="-309880" algn="l" rtl="0">
              <a:spcBef>
                <a:spcPts val="1000"/>
              </a:spcBef>
              <a:spcAft>
                <a:spcPts val="0"/>
              </a:spcAft>
              <a:buClr>
                <a:schemeClr val="accent1"/>
              </a:buClr>
              <a:buSzPts val="1280"/>
              <a:buFont typeface="Noto Sans Symbols"/>
              <a:buChar char="▶"/>
              <a:defRPr sz="1600" b="0" i="0" u="none" strike="noStrike" cap="none">
                <a:solidFill>
                  <a:srgbClr val="3F3F3F"/>
                </a:solidFill>
                <a:latin typeface="Trebuchet MS"/>
                <a:ea typeface="Trebuchet MS"/>
                <a:cs typeface="Trebuchet MS"/>
                <a:sym typeface="Trebuchet MS"/>
              </a:defRPr>
            </a:lvl2pPr>
            <a:lvl3pPr marL="1371600" marR="0" lvl="2" indent="-299719" algn="l" rtl="0">
              <a:spcBef>
                <a:spcPts val="1000"/>
              </a:spcBef>
              <a:spcAft>
                <a:spcPts val="0"/>
              </a:spcAft>
              <a:buClr>
                <a:schemeClr val="accent1"/>
              </a:buClr>
              <a:buSzPts val="1120"/>
              <a:buFont typeface="Noto Sans Symbols"/>
              <a:buChar char="▶"/>
              <a:defRPr sz="1400" b="0" i="0" u="none" strike="noStrike" cap="none">
                <a:solidFill>
                  <a:srgbClr val="3F3F3F"/>
                </a:solidFill>
                <a:latin typeface="Trebuchet MS"/>
                <a:ea typeface="Trebuchet MS"/>
                <a:cs typeface="Trebuchet MS"/>
                <a:sym typeface="Trebuchet MS"/>
              </a:defRPr>
            </a:lvl3pPr>
            <a:lvl4pPr marL="1828800" marR="0" lvl="3"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4pPr>
            <a:lvl5pPr marL="2286000" marR="0" lvl="4"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5pPr>
            <a:lvl6pPr marL="2743200" marR="0" lvl="5"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23" name="Google Shape;23;p1"/>
          <p:cNvSpPr txBox="1">
            <a:spLocks noGrp="1"/>
          </p:cNvSpPr>
          <p:nvPr>
            <p:ph type="dt" idx="10"/>
          </p:nvPr>
        </p:nvSpPr>
        <p:spPr>
          <a:xfrm>
            <a:off x="7205133" y="6041364"/>
            <a:ext cx="911939" cy="365125"/>
          </a:xfrm>
          <a:prstGeom prst="rect">
            <a:avLst/>
          </a:prstGeom>
          <a:noFill/>
          <a:ln>
            <a:noFill/>
          </a:ln>
        </p:spPr>
        <p:txBody>
          <a:bodyPr spcFirstLastPara="1" wrap="square" lIns="91425" tIns="45700" rIns="91425" bIns="45700" anchor="ctr" anchorCtr="0"/>
          <a:lstStyle>
            <a:lvl1pPr marR="0" lvl="0" algn="r" rtl="0">
              <a:spcBef>
                <a:spcPts val="0"/>
              </a:spcBef>
              <a:spcAft>
                <a:spcPts val="0"/>
              </a:spcAft>
              <a:buSzPts val="1400"/>
              <a:buNone/>
              <a:defRPr sz="900" b="0" i="0" u="none" strike="noStrike" cap="none">
                <a:solidFill>
                  <a:srgbClr val="888888"/>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1"/>
          <p:cNvSpPr txBox="1">
            <a:spLocks noGrp="1"/>
          </p:cNvSpPr>
          <p:nvPr>
            <p:ph type="sldNum" idx="12"/>
          </p:nvPr>
        </p:nvSpPr>
        <p:spPr>
          <a:xfrm>
            <a:off x="8590664" y="6041364"/>
            <a:ext cx="68333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i="0" u="none" strike="noStrike" cap="none">
                <a:solidFill>
                  <a:schemeClr val="accent1"/>
                </a:solidFill>
                <a:latin typeface="Trebuchet MS"/>
                <a:ea typeface="Trebuchet MS"/>
                <a:cs typeface="Trebuchet MS"/>
                <a:sym typeface="Trebuchet MS"/>
              </a:defRPr>
            </a:lvl1pPr>
            <a:lvl2pPr marL="0" marR="0" lvl="1" indent="0" algn="r" rtl="0">
              <a:spcBef>
                <a:spcPts val="0"/>
              </a:spcBef>
              <a:buNone/>
              <a:defRPr sz="900" b="0" i="0" u="none" strike="noStrike" cap="none">
                <a:solidFill>
                  <a:schemeClr val="accent1"/>
                </a:solidFill>
                <a:latin typeface="Trebuchet MS"/>
                <a:ea typeface="Trebuchet MS"/>
                <a:cs typeface="Trebuchet MS"/>
                <a:sym typeface="Trebuchet MS"/>
              </a:defRPr>
            </a:lvl2pPr>
            <a:lvl3pPr marL="0" marR="0" lvl="2" indent="0" algn="r" rtl="0">
              <a:spcBef>
                <a:spcPts val="0"/>
              </a:spcBef>
              <a:buNone/>
              <a:defRPr sz="900" b="0" i="0" u="none" strike="noStrike" cap="none">
                <a:solidFill>
                  <a:schemeClr val="accent1"/>
                </a:solidFill>
                <a:latin typeface="Trebuchet MS"/>
                <a:ea typeface="Trebuchet MS"/>
                <a:cs typeface="Trebuchet MS"/>
                <a:sym typeface="Trebuchet MS"/>
              </a:defRPr>
            </a:lvl3pPr>
            <a:lvl4pPr marL="0" marR="0" lvl="3" indent="0" algn="r" rtl="0">
              <a:spcBef>
                <a:spcPts val="0"/>
              </a:spcBef>
              <a:buNone/>
              <a:defRPr sz="900" b="0" i="0" u="none" strike="noStrike" cap="none">
                <a:solidFill>
                  <a:schemeClr val="accent1"/>
                </a:solidFill>
                <a:latin typeface="Trebuchet MS"/>
                <a:ea typeface="Trebuchet MS"/>
                <a:cs typeface="Trebuchet MS"/>
                <a:sym typeface="Trebuchet MS"/>
              </a:defRPr>
            </a:lvl4pPr>
            <a:lvl5pPr marL="0" marR="0" lvl="4" indent="0" algn="r" rtl="0">
              <a:spcBef>
                <a:spcPts val="0"/>
              </a:spcBef>
              <a:buNone/>
              <a:defRPr sz="900" b="0" i="0" u="none" strike="noStrike" cap="none">
                <a:solidFill>
                  <a:schemeClr val="accent1"/>
                </a:solidFill>
                <a:latin typeface="Trebuchet MS"/>
                <a:ea typeface="Trebuchet MS"/>
                <a:cs typeface="Trebuchet MS"/>
                <a:sym typeface="Trebuchet MS"/>
              </a:defRPr>
            </a:lvl5pPr>
            <a:lvl6pPr marL="0" marR="0" lvl="5" indent="0" algn="r" rtl="0">
              <a:spcBef>
                <a:spcPts val="0"/>
              </a:spcBef>
              <a:buNone/>
              <a:defRPr sz="900" b="0" i="0" u="none" strike="noStrike" cap="none">
                <a:solidFill>
                  <a:schemeClr val="accent1"/>
                </a:solidFill>
                <a:latin typeface="Trebuchet MS"/>
                <a:ea typeface="Trebuchet MS"/>
                <a:cs typeface="Trebuchet MS"/>
                <a:sym typeface="Trebuchet MS"/>
              </a:defRPr>
            </a:lvl6pPr>
            <a:lvl7pPr marL="0" marR="0" lvl="6" indent="0" algn="r" rtl="0">
              <a:spcBef>
                <a:spcPts val="0"/>
              </a:spcBef>
              <a:buNone/>
              <a:defRPr sz="900" b="0" i="0" u="none" strike="noStrike" cap="none">
                <a:solidFill>
                  <a:schemeClr val="accent1"/>
                </a:solidFill>
                <a:latin typeface="Trebuchet MS"/>
                <a:ea typeface="Trebuchet MS"/>
                <a:cs typeface="Trebuchet MS"/>
                <a:sym typeface="Trebuchet MS"/>
              </a:defRPr>
            </a:lvl7pPr>
            <a:lvl8pPr marL="0" marR="0" lvl="7" indent="0" algn="r" rtl="0">
              <a:spcBef>
                <a:spcPts val="0"/>
              </a:spcBef>
              <a:buNone/>
              <a:defRPr sz="900" b="0" i="0" u="none" strike="noStrike" cap="none">
                <a:solidFill>
                  <a:schemeClr val="accent1"/>
                </a:solidFill>
                <a:latin typeface="Trebuchet MS"/>
                <a:ea typeface="Trebuchet MS"/>
                <a:cs typeface="Trebuchet MS"/>
                <a:sym typeface="Trebuchet MS"/>
              </a:defRPr>
            </a:lvl8pPr>
            <a:lvl9pPr marL="0" marR="0" lvl="8" indent="0" algn="r" rtl="0">
              <a:spcBef>
                <a:spcPts val="0"/>
              </a:spcBef>
              <a:buNone/>
              <a:defRPr sz="900" b="0" i="0" u="none" strike="noStrike" cap="none">
                <a:solidFill>
                  <a:schemeClr val="accent1"/>
                </a:solidFill>
                <a:latin typeface="Trebuchet MS"/>
                <a:ea typeface="Trebuchet MS"/>
                <a:cs typeface="Trebuchet MS"/>
                <a:sym typeface="Trebuchet MS"/>
              </a:defRPr>
            </a:lvl9pPr>
          </a:lstStyle>
          <a:p>
            <a:pPr marL="0" lvl="0" indent="0">
              <a:spcBef>
                <a:spcPts val="0"/>
              </a:spcBef>
              <a:spcAft>
                <a:spcPts val="0"/>
              </a:spcAft>
              <a:buNone/>
            </a:pPr>
            <a:fld id="{00000000-1234-1234-1234-123412341234}" type="slidenum">
              <a:rPr lang="es-ES"/>
              <a:t>‹#›</a:t>
            </a:fld>
            <a:endParaRPr/>
          </a:p>
        </p:txBody>
      </p:sp>
      <p:cxnSp>
        <p:nvCxnSpPr>
          <p:cNvPr id="25" name="Google Shape;25;p1"/>
          <p:cNvCxnSpPr/>
          <p:nvPr/>
        </p:nvCxnSpPr>
        <p:spPr>
          <a:xfrm>
            <a:off x="609600" y="6172200"/>
            <a:ext cx="10972800" cy="0"/>
          </a:xfrm>
          <a:prstGeom prst="straightConnector1">
            <a:avLst/>
          </a:prstGeom>
          <a:noFill/>
          <a:ln w="12700" cap="flat" cmpd="sng">
            <a:solidFill>
              <a:srgbClr val="6B2324"/>
            </a:solidFill>
            <a:prstDash val="solid"/>
            <a:round/>
            <a:headEnd type="none" w="sm" len="sm"/>
            <a:tailEnd type="none" w="sm" len="sm"/>
          </a:ln>
        </p:spPr>
      </p:cxnSp>
      <p:pic>
        <p:nvPicPr>
          <p:cNvPr id="26" name="Google Shape;26;p1" descr="Logo 34 aÃ±os"/>
          <p:cNvPicPr preferRelativeResize="0"/>
          <p:nvPr/>
        </p:nvPicPr>
        <p:blipFill rotWithShape="1">
          <a:blip r:embed="rId18">
            <a:alphaModFix/>
          </a:blip>
          <a:srcRect/>
          <a:stretch/>
        </p:blipFill>
        <p:spPr>
          <a:xfrm>
            <a:off x="6726287" y="182529"/>
            <a:ext cx="2476636" cy="1010468"/>
          </a:xfrm>
          <a:prstGeom prst="rect">
            <a:avLst/>
          </a:prstGeom>
          <a:noFill/>
          <a:ln>
            <a:noFill/>
          </a:ln>
        </p:spPr>
      </p:pic>
      <p:sp>
        <p:nvSpPr>
          <p:cNvPr id="27" name="Google Shape;27;p1"/>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1pPr>
            <a:lvl2pPr marR="0" lvl="1"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rtl="0">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mc:AlternateContent xmlns:mc="http://schemas.openxmlformats.org/markup-compatibility/2006" xmlns:p14="http://schemas.microsoft.com/office/powerpoint/2010/main">
    <mc:Choice Requires="p14">
      <p:transition spd="slow" p14:dur="1250">
        <p:fade thruBlk="1"/>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png"/><Relationship Id="rId7" Type="http://schemas.openxmlformats.org/officeDocument/2006/relationships/diagramColors" Target="../diagrams/colors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1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6.png"/><Relationship Id="rId7" Type="http://schemas.openxmlformats.org/officeDocument/2006/relationships/diagramColors" Target="../diagrams/colors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5.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7.png"/><Relationship Id="rId7" Type="http://schemas.openxmlformats.org/officeDocument/2006/relationships/diagramColors" Target="../diagrams/colors9.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6.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7.png"/><Relationship Id="rId7" Type="http://schemas.openxmlformats.org/officeDocument/2006/relationships/diagramColors" Target="../diagrams/colors10.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17.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7.png"/><Relationship Id="rId7" Type="http://schemas.openxmlformats.org/officeDocument/2006/relationships/diagramColors" Target="../diagrams/colors1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8.xml.rels><?xml version="1.0" encoding="UTF-8" standalone="yes"?>
<Relationships xmlns="http://schemas.openxmlformats.org/package/2006/relationships"><Relationship Id="rId8" Type="http://schemas.microsoft.com/office/2007/relationships/diagramDrawing" Target="../diagrams/drawing12.xml"/><Relationship Id="rId3" Type="http://schemas.openxmlformats.org/officeDocument/2006/relationships/image" Target="../media/image7.png"/><Relationship Id="rId7" Type="http://schemas.openxmlformats.org/officeDocument/2006/relationships/diagramColors" Target="../diagrams/colors12.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2.xml"/><Relationship Id="rId5" Type="http://schemas.openxmlformats.org/officeDocument/2006/relationships/diagramLayout" Target="../diagrams/layout12.xml"/><Relationship Id="rId4" Type="http://schemas.openxmlformats.org/officeDocument/2006/relationships/diagramData" Target="../diagrams/data12.xml"/></Relationships>
</file>

<file path=ppt/slides/_rels/slide19.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7.png"/><Relationship Id="rId7" Type="http://schemas.openxmlformats.org/officeDocument/2006/relationships/diagramColors" Target="../diagrams/colors1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7.png"/><Relationship Id="rId7" Type="http://schemas.openxmlformats.org/officeDocument/2006/relationships/diagramColors" Target="../diagrams/colors14.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21.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7.png"/><Relationship Id="rId7" Type="http://schemas.openxmlformats.org/officeDocument/2006/relationships/diagramColors" Target="../diagrams/colors15.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2.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7.png"/><Relationship Id="rId7" Type="http://schemas.openxmlformats.org/officeDocument/2006/relationships/diagramColors" Target="../diagrams/colors1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23.xml.rels><?xml version="1.0" encoding="UTF-8" standalone="yes"?>
<Relationships xmlns="http://schemas.openxmlformats.org/package/2006/relationships"><Relationship Id="rId8" Type="http://schemas.openxmlformats.org/officeDocument/2006/relationships/diagramColors" Target="../diagrams/colors17.xml"/><Relationship Id="rId3" Type="http://schemas.openxmlformats.org/officeDocument/2006/relationships/image" Target="../media/image8.png"/><Relationship Id="rId7" Type="http://schemas.openxmlformats.org/officeDocument/2006/relationships/diagramQuickStyle" Target="../diagrams/quickStyle1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Layout" Target="../diagrams/layout17.xml"/><Relationship Id="rId5" Type="http://schemas.openxmlformats.org/officeDocument/2006/relationships/diagramData" Target="../diagrams/data17.xml"/><Relationship Id="rId4" Type="http://schemas.openxmlformats.org/officeDocument/2006/relationships/image" Target="../media/image6.png"/><Relationship Id="rId9" Type="http://schemas.microsoft.com/office/2007/relationships/diagramDrawing" Target="../diagrams/drawing17.xml"/></Relationships>
</file>

<file path=ppt/slides/_rels/slide24.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9.png"/><Relationship Id="rId7" Type="http://schemas.openxmlformats.org/officeDocument/2006/relationships/diagramColors" Target="../diagrams/colors1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5.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chart" Target="../charts/chart1.xml"/><Relationship Id="rId7" Type="http://schemas.openxmlformats.org/officeDocument/2006/relationships/diagramColors" Target="../diagrams/colors19.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6.xml.rels><?xml version="1.0" encoding="UTF-8" standalone="yes"?>
<Relationships xmlns="http://schemas.openxmlformats.org/package/2006/relationships"><Relationship Id="rId8" Type="http://schemas.microsoft.com/office/2007/relationships/diagramDrawing" Target="../diagrams/drawing20.xml"/><Relationship Id="rId3" Type="http://schemas.openxmlformats.org/officeDocument/2006/relationships/chart" Target="../charts/chart2.xml"/><Relationship Id="rId7" Type="http://schemas.openxmlformats.org/officeDocument/2006/relationships/diagramColors" Target="../diagrams/colors20.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QuickStyle" Target="../diagrams/quickStyle20.xml"/><Relationship Id="rId5" Type="http://schemas.openxmlformats.org/officeDocument/2006/relationships/diagramLayout" Target="../diagrams/layout20.xml"/><Relationship Id="rId4" Type="http://schemas.openxmlformats.org/officeDocument/2006/relationships/diagramData" Target="../diagrams/data20.xml"/></Relationships>
</file>

<file path=ppt/slides/_rels/slide27.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chart" Target="../charts/chart3.xml"/><Relationship Id="rId7" Type="http://schemas.openxmlformats.org/officeDocument/2006/relationships/diagramColors" Target="../diagrams/colors21.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8.xml.rels><?xml version="1.0" encoding="UTF-8" standalone="yes"?>
<Relationships xmlns="http://schemas.openxmlformats.org/package/2006/relationships"><Relationship Id="rId8" Type="http://schemas.microsoft.com/office/2007/relationships/diagramDrawing" Target="../diagrams/drawing22.xml"/><Relationship Id="rId3" Type="http://schemas.openxmlformats.org/officeDocument/2006/relationships/chart" Target="../charts/chart4.xml"/><Relationship Id="rId7" Type="http://schemas.openxmlformats.org/officeDocument/2006/relationships/diagramColors" Target="../diagrams/colors22.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QuickStyle" Target="../diagrams/quickStyle22.xml"/><Relationship Id="rId5" Type="http://schemas.openxmlformats.org/officeDocument/2006/relationships/diagramLayout" Target="../diagrams/layout22.xml"/><Relationship Id="rId4" Type="http://schemas.openxmlformats.org/officeDocument/2006/relationships/diagramData" Target="../diagrams/data22.xml"/></Relationships>
</file>

<file path=ppt/slides/_rels/slide29.xml.rels><?xml version="1.0" encoding="UTF-8" standalone="yes"?>
<Relationships xmlns="http://schemas.openxmlformats.org/package/2006/relationships"><Relationship Id="rId8" Type="http://schemas.microsoft.com/office/2007/relationships/diagramDrawing" Target="../diagrams/drawing23.xml"/><Relationship Id="rId3" Type="http://schemas.openxmlformats.org/officeDocument/2006/relationships/image" Target="../media/image10.png"/><Relationship Id="rId7" Type="http://schemas.openxmlformats.org/officeDocument/2006/relationships/diagramColors" Target="../diagrams/colors2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QuickStyle" Target="../diagrams/quickStyle23.xml"/><Relationship Id="rId5" Type="http://schemas.openxmlformats.org/officeDocument/2006/relationships/diagramLayout" Target="../diagrams/layout23.xml"/><Relationship Id="rId4" Type="http://schemas.openxmlformats.org/officeDocument/2006/relationships/diagramData" Target="../diagrams/data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microsoft.com/office/2007/relationships/diagramDrawing" Target="../diagrams/drawing24.xml"/><Relationship Id="rId3" Type="http://schemas.openxmlformats.org/officeDocument/2006/relationships/chart" Target="../charts/chart5.xml"/><Relationship Id="rId7" Type="http://schemas.openxmlformats.org/officeDocument/2006/relationships/diagramColors" Target="../diagrams/colors24.xm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diagramQuickStyle" Target="../diagrams/quickStyle24.xml"/><Relationship Id="rId5" Type="http://schemas.openxmlformats.org/officeDocument/2006/relationships/diagramLayout" Target="../diagrams/layout24.xml"/><Relationship Id="rId4" Type="http://schemas.openxmlformats.org/officeDocument/2006/relationships/diagramData" Target="../diagrams/data24.xml"/></Relationships>
</file>

<file path=ppt/slides/_rels/slide31.xml.rels><?xml version="1.0" encoding="UTF-8" standalone="yes"?>
<Relationships xmlns="http://schemas.openxmlformats.org/package/2006/relationships"><Relationship Id="rId8" Type="http://schemas.microsoft.com/office/2007/relationships/diagramDrawing" Target="../diagrams/drawing25.xml"/><Relationship Id="rId3" Type="http://schemas.openxmlformats.org/officeDocument/2006/relationships/chart" Target="../charts/chart6.xml"/><Relationship Id="rId7" Type="http://schemas.openxmlformats.org/officeDocument/2006/relationships/diagramColors" Target="../diagrams/colors25.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QuickStyle" Target="../diagrams/quickStyle25.xml"/><Relationship Id="rId5" Type="http://schemas.openxmlformats.org/officeDocument/2006/relationships/diagramLayout" Target="../diagrams/layout25.xml"/><Relationship Id="rId4" Type="http://schemas.openxmlformats.org/officeDocument/2006/relationships/diagramData" Target="../diagrams/data25.xml"/></Relationships>
</file>

<file path=ppt/slides/_rels/slide32.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chart" Target="../charts/chart7.xml"/><Relationship Id="rId7" Type="http://schemas.openxmlformats.org/officeDocument/2006/relationships/diagramColors" Target="../diagrams/colors26.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33.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chart" Target="../charts/chart8.xml"/><Relationship Id="rId7" Type="http://schemas.openxmlformats.org/officeDocument/2006/relationships/diagramColors" Target="../diagrams/colors27.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34.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11.png"/><Relationship Id="rId7" Type="http://schemas.openxmlformats.org/officeDocument/2006/relationships/diagramColors" Target="../diagrams/colors28.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5.xml.rels><?xml version="1.0" encoding="UTF-8" standalone="yes"?>
<Relationships xmlns="http://schemas.openxmlformats.org/package/2006/relationships"><Relationship Id="rId8" Type="http://schemas.microsoft.com/office/2007/relationships/diagramDrawing" Target="../diagrams/drawing29.xml"/><Relationship Id="rId3" Type="http://schemas.openxmlformats.org/officeDocument/2006/relationships/chart" Target="../charts/chart9.xml"/><Relationship Id="rId7" Type="http://schemas.openxmlformats.org/officeDocument/2006/relationships/diagramColors" Target="../diagrams/colors29.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QuickStyle" Target="../diagrams/quickStyle29.xml"/><Relationship Id="rId5" Type="http://schemas.openxmlformats.org/officeDocument/2006/relationships/diagramLayout" Target="../diagrams/layout29.xml"/><Relationship Id="rId4" Type="http://schemas.openxmlformats.org/officeDocument/2006/relationships/diagramData" Target="../diagrams/data29.xml"/></Relationships>
</file>

<file path=ppt/slides/_rels/slide36.xml.rels><?xml version="1.0" encoding="UTF-8" standalone="yes"?>
<Relationships xmlns="http://schemas.openxmlformats.org/package/2006/relationships"><Relationship Id="rId8" Type="http://schemas.microsoft.com/office/2007/relationships/diagramDrawing" Target="../diagrams/drawing30.xml"/><Relationship Id="rId3" Type="http://schemas.openxmlformats.org/officeDocument/2006/relationships/chart" Target="../charts/chart10.xml"/><Relationship Id="rId7" Type="http://schemas.openxmlformats.org/officeDocument/2006/relationships/diagramColors" Target="../diagrams/colors30.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QuickStyle" Target="../diagrams/quickStyle30.xml"/><Relationship Id="rId5" Type="http://schemas.openxmlformats.org/officeDocument/2006/relationships/diagramLayout" Target="../diagrams/layout30.xml"/><Relationship Id="rId4" Type="http://schemas.openxmlformats.org/officeDocument/2006/relationships/diagramData" Target="../diagrams/data30.xml"/></Relationships>
</file>

<file path=ppt/slides/_rels/slide37.xml.rels><?xml version="1.0" encoding="UTF-8" standalone="yes"?>
<Relationships xmlns="http://schemas.openxmlformats.org/package/2006/relationships"><Relationship Id="rId8" Type="http://schemas.microsoft.com/office/2007/relationships/diagramDrawing" Target="../diagrams/drawing31.xml"/><Relationship Id="rId3" Type="http://schemas.openxmlformats.org/officeDocument/2006/relationships/chart" Target="../charts/chart11.xml"/><Relationship Id="rId7" Type="http://schemas.openxmlformats.org/officeDocument/2006/relationships/diagramColors" Target="../diagrams/colors31.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QuickStyle" Target="../diagrams/quickStyle31.xml"/><Relationship Id="rId5" Type="http://schemas.openxmlformats.org/officeDocument/2006/relationships/diagramLayout" Target="../diagrams/layout31.xml"/><Relationship Id="rId4" Type="http://schemas.openxmlformats.org/officeDocument/2006/relationships/diagramData" Target="../diagrams/data31.xml"/></Relationships>
</file>

<file path=ppt/slides/_rels/slide38.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chart" Target="../charts/chart12.xml"/><Relationship Id="rId7" Type="http://schemas.openxmlformats.org/officeDocument/2006/relationships/diagramColors" Target="../diagrams/colors32.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39.xml.rels><?xml version="1.0" encoding="UTF-8" standalone="yes"?>
<Relationships xmlns="http://schemas.openxmlformats.org/package/2006/relationships"><Relationship Id="rId8" Type="http://schemas.microsoft.com/office/2007/relationships/diagramDrawing" Target="../diagrams/drawing33.xml"/><Relationship Id="rId3" Type="http://schemas.openxmlformats.org/officeDocument/2006/relationships/chart" Target="../charts/chart13.xml"/><Relationship Id="rId7" Type="http://schemas.openxmlformats.org/officeDocument/2006/relationships/diagramColors" Target="../diagrams/colors3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QuickStyle" Target="../diagrams/quickStyle33.xml"/><Relationship Id="rId5" Type="http://schemas.openxmlformats.org/officeDocument/2006/relationships/diagramLayout" Target="../diagrams/layout33.xml"/><Relationship Id="rId4" Type="http://schemas.openxmlformats.org/officeDocument/2006/relationships/diagramData" Target="../diagrams/data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chart" Target="../charts/chart14.xml"/><Relationship Id="rId7" Type="http://schemas.openxmlformats.org/officeDocument/2006/relationships/diagramColors" Target="../diagrams/colors34.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41.xml.rels><?xml version="1.0" encoding="UTF-8" standalone="yes"?>
<Relationships xmlns="http://schemas.openxmlformats.org/package/2006/relationships"><Relationship Id="rId8" Type="http://schemas.microsoft.com/office/2007/relationships/diagramDrawing" Target="../diagrams/drawing35.xml"/><Relationship Id="rId3" Type="http://schemas.openxmlformats.org/officeDocument/2006/relationships/chart" Target="../charts/chart15.xml"/><Relationship Id="rId7" Type="http://schemas.openxmlformats.org/officeDocument/2006/relationships/diagramColors" Target="../diagrams/colors35.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QuickStyle" Target="../diagrams/quickStyle35.xml"/><Relationship Id="rId5" Type="http://schemas.openxmlformats.org/officeDocument/2006/relationships/diagramLayout" Target="../diagrams/layout35.xml"/><Relationship Id="rId4" Type="http://schemas.openxmlformats.org/officeDocument/2006/relationships/diagramData" Target="../diagrams/data35.xml"/></Relationships>
</file>

<file path=ppt/slides/_rels/slide42.xml.rels><?xml version="1.0" encoding="UTF-8" standalone="yes"?>
<Relationships xmlns="http://schemas.openxmlformats.org/package/2006/relationships"><Relationship Id="rId8" Type="http://schemas.microsoft.com/office/2007/relationships/diagramDrawing" Target="../diagrams/drawing36.xml"/><Relationship Id="rId3" Type="http://schemas.openxmlformats.org/officeDocument/2006/relationships/chart" Target="../charts/chart16.xml"/><Relationship Id="rId7" Type="http://schemas.openxmlformats.org/officeDocument/2006/relationships/diagramColors" Target="../diagrams/colors36.xm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diagramQuickStyle" Target="../diagrams/quickStyle36.xml"/><Relationship Id="rId5" Type="http://schemas.openxmlformats.org/officeDocument/2006/relationships/diagramLayout" Target="../diagrams/layout36.xml"/><Relationship Id="rId4" Type="http://schemas.openxmlformats.org/officeDocument/2006/relationships/diagramData" Target="../diagrams/data3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ctrTitle"/>
          </p:nvPr>
        </p:nvSpPr>
        <p:spPr>
          <a:xfrm>
            <a:off x="1150807" y="3603931"/>
            <a:ext cx="7766936" cy="1646302"/>
          </a:xfrm>
          <a:prstGeom prst="rect">
            <a:avLst/>
          </a:prstGeom>
          <a:noFill/>
          <a:ln>
            <a:noFill/>
          </a:ln>
        </p:spPr>
        <p:txBody>
          <a:bodyPr spcFirstLastPara="1" wrap="square" lIns="91425" tIns="45700" rIns="91425" bIns="45700" anchor="b" anchorCtr="0">
            <a:noAutofit/>
          </a:bodyPr>
          <a:lstStyle/>
          <a:p>
            <a:pPr marL="0" marR="0" lvl="0" indent="0" algn="ctr" rtl="0">
              <a:spcBef>
                <a:spcPts val="0"/>
              </a:spcBef>
              <a:spcAft>
                <a:spcPts val="0"/>
              </a:spcAft>
              <a:buClr>
                <a:schemeClr val="dk1"/>
              </a:buClr>
              <a:buSzPts val="3600"/>
              <a:buFont typeface="Calibri"/>
              <a:buNone/>
            </a:pPr>
            <a:r>
              <a:rPr lang="es-ES" sz="3600" b="1" i="0" u="none" strike="noStrike" cap="none">
                <a:solidFill>
                  <a:schemeClr val="dk1"/>
                </a:solidFill>
                <a:latin typeface="Calibri"/>
                <a:ea typeface="Calibri"/>
                <a:cs typeface="Calibri"/>
                <a:sym typeface="Calibri"/>
              </a:rPr>
              <a:t>Modelado estadístico de potencia usando contadores de rendimiento sobre Raspberry Pi</a:t>
            </a:r>
            <a:endParaRPr/>
          </a:p>
        </p:txBody>
      </p:sp>
      <p:sp>
        <p:nvSpPr>
          <p:cNvPr id="255" name="Google Shape;255;p18"/>
          <p:cNvSpPr txBox="1">
            <a:spLocks noGrp="1"/>
          </p:cNvSpPr>
          <p:nvPr>
            <p:ph type="subTitle" idx="1"/>
          </p:nvPr>
        </p:nvSpPr>
        <p:spPr>
          <a:xfrm>
            <a:off x="1150807" y="5348768"/>
            <a:ext cx="7766936" cy="10968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1440"/>
              <a:buFont typeface="Noto Sans Symbols"/>
              <a:buNone/>
            </a:pPr>
            <a:r>
              <a:rPr lang="es-ES" sz="1800" b="0" i="1" u="none" strike="noStrike" cap="none" dirty="0">
                <a:solidFill>
                  <a:srgbClr val="595959"/>
                </a:solidFill>
                <a:latin typeface="Calibri"/>
                <a:ea typeface="Calibri"/>
                <a:cs typeface="Calibri"/>
                <a:sym typeface="Calibri"/>
              </a:rPr>
              <a:t>Juan Manuel Paniego, </a:t>
            </a:r>
            <a:r>
              <a:rPr lang="es-ES" sz="1800" b="1" i="1" u="none" strike="noStrike" cap="none" dirty="0">
                <a:solidFill>
                  <a:srgbClr val="595959"/>
                </a:solidFill>
                <a:latin typeface="Calibri"/>
                <a:ea typeface="Calibri"/>
                <a:cs typeface="Calibri"/>
                <a:sym typeface="Calibri"/>
              </a:rPr>
              <a:t>Leandro </a:t>
            </a:r>
            <a:r>
              <a:rPr lang="es-ES" sz="1800" b="1" i="1" u="none" strike="noStrike" cap="none" dirty="0" err="1">
                <a:solidFill>
                  <a:srgbClr val="595959"/>
                </a:solidFill>
                <a:latin typeface="Calibri"/>
                <a:ea typeface="Calibri"/>
                <a:cs typeface="Calibri"/>
                <a:sym typeface="Calibri"/>
              </a:rPr>
              <a:t>Libutti</a:t>
            </a:r>
            <a:r>
              <a:rPr lang="es-ES" sz="1800" b="0" i="1" u="none" strike="noStrike" cap="none" dirty="0">
                <a:solidFill>
                  <a:srgbClr val="595959"/>
                </a:solidFill>
                <a:latin typeface="Calibri"/>
                <a:ea typeface="Calibri"/>
                <a:cs typeface="Calibri"/>
                <a:sym typeface="Calibri"/>
              </a:rPr>
              <a:t>, Martín Pi Puig, Franco </a:t>
            </a:r>
            <a:r>
              <a:rPr lang="es-ES" sz="1800" b="0" i="1" u="none" strike="noStrike" cap="none" dirty="0" err="1">
                <a:solidFill>
                  <a:srgbClr val="595959"/>
                </a:solidFill>
                <a:latin typeface="Calibri"/>
                <a:ea typeface="Calibri"/>
                <a:cs typeface="Calibri"/>
                <a:sym typeface="Calibri"/>
              </a:rPr>
              <a:t>Chichizola</a:t>
            </a:r>
            <a:r>
              <a:rPr lang="es-ES" sz="1800" b="0" i="1" u="none" strike="noStrike" cap="none" dirty="0">
                <a:solidFill>
                  <a:srgbClr val="595959"/>
                </a:solidFill>
                <a:latin typeface="Calibri"/>
                <a:ea typeface="Calibri"/>
                <a:cs typeface="Calibri"/>
                <a:sym typeface="Calibri"/>
              </a:rPr>
              <a:t>, Laura De </a:t>
            </a:r>
            <a:r>
              <a:rPr lang="es-ES" sz="1800" b="0" i="1" u="none" strike="noStrike" cap="none" dirty="0" err="1">
                <a:solidFill>
                  <a:srgbClr val="595959"/>
                </a:solidFill>
                <a:latin typeface="Calibri"/>
                <a:ea typeface="Calibri"/>
                <a:cs typeface="Calibri"/>
                <a:sym typeface="Calibri"/>
              </a:rPr>
              <a:t>Giusti</a:t>
            </a:r>
            <a:r>
              <a:rPr lang="es-ES" sz="1800" b="0" i="1" u="none" strike="noStrike" cap="none" dirty="0">
                <a:solidFill>
                  <a:srgbClr val="595959"/>
                </a:solidFill>
                <a:latin typeface="Calibri"/>
                <a:ea typeface="Calibri"/>
                <a:cs typeface="Calibri"/>
                <a:sym typeface="Calibri"/>
              </a:rPr>
              <a:t>, Marcelo </a:t>
            </a:r>
            <a:r>
              <a:rPr lang="es-ES" sz="1800" b="0" i="1" u="none" strike="noStrike" cap="none" dirty="0" err="1">
                <a:solidFill>
                  <a:srgbClr val="595959"/>
                </a:solidFill>
                <a:latin typeface="Calibri"/>
                <a:ea typeface="Calibri"/>
                <a:cs typeface="Calibri"/>
                <a:sym typeface="Calibri"/>
              </a:rPr>
              <a:t>Naiouf</a:t>
            </a:r>
            <a:r>
              <a:rPr lang="es-ES" sz="1800" b="0" i="1" u="none" strike="noStrike" cap="none" dirty="0">
                <a:solidFill>
                  <a:srgbClr val="595959"/>
                </a:solidFill>
                <a:latin typeface="Calibri"/>
                <a:ea typeface="Calibri"/>
                <a:cs typeface="Calibri"/>
                <a:sym typeface="Calibri"/>
              </a:rPr>
              <a:t>, Armando De </a:t>
            </a:r>
            <a:r>
              <a:rPr lang="es-ES" sz="1800" b="0" i="1" u="none" strike="noStrike" cap="none" dirty="0" err="1">
                <a:solidFill>
                  <a:srgbClr val="595959"/>
                </a:solidFill>
                <a:latin typeface="Calibri"/>
                <a:ea typeface="Calibri"/>
                <a:cs typeface="Calibri"/>
                <a:sym typeface="Calibri"/>
              </a:rPr>
              <a:t>Giusti</a:t>
            </a:r>
            <a:r>
              <a:rPr lang="es-ES" sz="1800" b="0" i="1" u="none" strike="noStrike" cap="none" dirty="0">
                <a:solidFill>
                  <a:srgbClr val="595959"/>
                </a:solidFill>
                <a:latin typeface="Calibri"/>
                <a:ea typeface="Calibri"/>
                <a:cs typeface="Calibri"/>
                <a:sym typeface="Calibri"/>
              </a:rPr>
              <a:t>.</a:t>
            </a:r>
            <a:endParaRPr dirty="0"/>
          </a:p>
        </p:txBody>
      </p:sp>
      <p:pic>
        <p:nvPicPr>
          <p:cNvPr id="256" name="Google Shape;256;p18" descr="Logo 34 aÃ±os"/>
          <p:cNvPicPr preferRelativeResize="0"/>
          <p:nvPr/>
        </p:nvPicPr>
        <p:blipFill rotWithShape="1">
          <a:blip r:embed="rId3">
            <a:alphaModFix/>
          </a:blip>
          <a:srcRect/>
          <a:stretch/>
        </p:blipFill>
        <p:spPr>
          <a:xfrm>
            <a:off x="5271285" y="211285"/>
            <a:ext cx="4035054" cy="1646303"/>
          </a:xfrm>
          <a:prstGeom prst="rect">
            <a:avLst/>
          </a:prstGeom>
          <a:noFill/>
          <a:ln>
            <a:noFill/>
          </a:ln>
        </p:spPr>
      </p:pic>
      <p:pic>
        <p:nvPicPr>
          <p:cNvPr id="257" name="Google Shape;257;p18" descr="LogoUNLP"/>
          <p:cNvPicPr preferRelativeResize="0"/>
          <p:nvPr/>
        </p:nvPicPr>
        <p:blipFill rotWithShape="1">
          <a:blip r:embed="rId4">
            <a:alphaModFix/>
          </a:blip>
          <a:srcRect/>
          <a:stretch/>
        </p:blipFill>
        <p:spPr>
          <a:xfrm>
            <a:off x="1032054" y="211285"/>
            <a:ext cx="1538536" cy="17575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a:solidFill>
                  <a:schemeClr val="accent1"/>
                </a:solidFill>
                <a:latin typeface="Calibri"/>
                <a:ea typeface="Calibri"/>
                <a:cs typeface="Calibri"/>
                <a:sym typeface="Calibri"/>
              </a:rPr>
              <a:t>Arquitectura - </a:t>
            </a:r>
            <a:r>
              <a:rPr lang="es-ES" sz="4000">
                <a:latin typeface="Calibri"/>
                <a:ea typeface="Calibri"/>
                <a:cs typeface="Calibri"/>
                <a:sym typeface="Calibri"/>
              </a:rPr>
              <a:t>Eventos</a:t>
            </a:r>
            <a:r>
              <a:rPr lang="es-ES" sz="4000" b="0" i="0" u="none" strike="noStrike" cap="none">
                <a:solidFill>
                  <a:schemeClr val="accent1"/>
                </a:solidFill>
                <a:latin typeface="Calibri"/>
                <a:ea typeface="Calibri"/>
                <a:cs typeface="Calibri"/>
                <a:sym typeface="Calibri"/>
              </a:rPr>
              <a:t> </a:t>
            </a:r>
            <a:endParaRPr/>
          </a:p>
        </p:txBody>
      </p:sp>
      <p:sp>
        <p:nvSpPr>
          <p:cNvPr id="310" name="Google Shape;310;p2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11" name="Google Shape;311;p24"/>
          <p:cNvSpPr txBox="1"/>
          <p:nvPr/>
        </p:nvSpPr>
        <p:spPr>
          <a:xfrm>
            <a:off x="677335" y="1281995"/>
            <a:ext cx="8596800" cy="47496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12" name="Google Shape;312;p24"/>
          <p:cNvSpPr txBox="1"/>
          <p:nvPr/>
        </p:nvSpPr>
        <p:spPr>
          <a:xfrm>
            <a:off x="491097" y="1281950"/>
            <a:ext cx="11209800" cy="4749600"/>
          </a:xfrm>
          <a:prstGeom prst="rect">
            <a:avLst/>
          </a:prstGeom>
          <a:noFill/>
          <a:ln>
            <a:noFill/>
          </a:ln>
        </p:spPr>
        <p:txBody>
          <a:bodyPr spcFirstLastPara="1" wrap="square" lIns="91425" tIns="45700" rIns="91425" bIns="45700" anchor="t" anchorCtr="0">
            <a:noAutofit/>
          </a:bodyPr>
          <a:lstStyle/>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r>
              <a:rPr lang="es-ES" sz="2600" b="0" i="1" u="none" strike="noStrike" cap="none">
                <a:solidFill>
                  <a:schemeClr val="dk1"/>
                </a:solidFill>
                <a:latin typeface="Calibri"/>
                <a:ea typeface="Calibri"/>
                <a:cs typeface="Calibri"/>
                <a:sym typeface="Calibri"/>
              </a:rPr>
              <a:t> </a:t>
            </a:r>
            <a:endParaRPr sz="2600" b="0" u="none" strike="noStrike" cap="none">
              <a:solidFill>
                <a:schemeClr val="dk1"/>
              </a:solidFill>
              <a:latin typeface="Calibri"/>
              <a:ea typeface="Calibri"/>
              <a:cs typeface="Calibri"/>
              <a:sym typeface="Calibri"/>
            </a:endParaRPr>
          </a:p>
        </p:txBody>
      </p:sp>
      <p:pic>
        <p:nvPicPr>
          <p:cNvPr id="313" name="Google Shape;313;p24"/>
          <p:cNvPicPr preferRelativeResize="0"/>
          <p:nvPr/>
        </p:nvPicPr>
        <p:blipFill rotWithShape="1">
          <a:blip r:embed="rId3">
            <a:alphaModFix/>
          </a:blip>
          <a:srcRect/>
          <a:stretch/>
        </p:blipFill>
        <p:spPr>
          <a:xfrm>
            <a:off x="865775" y="1187125"/>
            <a:ext cx="8219925" cy="4896325"/>
          </a:xfrm>
          <a:prstGeom prst="rect">
            <a:avLst/>
          </a:prstGeom>
          <a:noFill/>
          <a:ln>
            <a:noFill/>
          </a:ln>
        </p:spPr>
      </p:pic>
      <p:graphicFrame>
        <p:nvGraphicFramePr>
          <p:cNvPr id="8" name="Diagram 7"/>
          <p:cNvGraphicFramePr/>
          <p:nvPr>
            <p:extLst>
              <p:ext uri="{D42A27DB-BD31-4B8C-83A1-F6EECF244321}">
                <p14:modId xmlns:p14="http://schemas.microsoft.com/office/powerpoint/2010/main" val="1773291965"/>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6"/>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Aplicaciones </a:t>
            </a:r>
            <a:endParaRPr dirty="0"/>
          </a:p>
        </p:txBody>
      </p:sp>
      <p:sp>
        <p:nvSpPr>
          <p:cNvPr id="329" name="Google Shape;329;p26"/>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30" name="Google Shape;330;p26"/>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31" name="Google Shape;331;p26"/>
          <p:cNvSpPr txBox="1"/>
          <p:nvPr/>
        </p:nvSpPr>
        <p:spPr>
          <a:xfrm>
            <a:off x="677335" y="1178505"/>
            <a:ext cx="8596668" cy="47495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Se </a:t>
            </a:r>
            <a:r>
              <a:rPr lang="es-ES" sz="2600" dirty="0">
                <a:solidFill>
                  <a:schemeClr val="dk1"/>
                </a:solidFill>
                <a:latin typeface="Calibri"/>
                <a:ea typeface="Calibri"/>
                <a:cs typeface="Calibri"/>
                <a:sym typeface="Calibri"/>
              </a:rPr>
              <a:t>seleccionaron</a:t>
            </a:r>
            <a:r>
              <a:rPr lang="es-ES" sz="2600" b="0" i="0" u="none" strike="noStrike" cap="none" dirty="0">
                <a:solidFill>
                  <a:schemeClr val="dk1"/>
                </a:solidFill>
                <a:latin typeface="Calibri"/>
                <a:ea typeface="Calibri"/>
                <a:cs typeface="Calibri"/>
                <a:sym typeface="Calibri"/>
              </a:rPr>
              <a:t> las soluciones secuenciales y </a:t>
            </a:r>
            <a:r>
              <a:rPr lang="es-ES" sz="2600" b="0" i="0" u="none" strike="noStrike" cap="none" dirty="0" err="1">
                <a:solidFill>
                  <a:schemeClr val="dk1"/>
                </a:solidFill>
                <a:latin typeface="Calibri"/>
                <a:ea typeface="Calibri"/>
                <a:cs typeface="Calibri"/>
                <a:sym typeface="Calibri"/>
              </a:rPr>
              <a:t>multihilos</a:t>
            </a:r>
            <a:r>
              <a:rPr lang="es-ES" sz="2600" b="0" i="0" u="none" strike="noStrike" cap="none" dirty="0">
                <a:solidFill>
                  <a:schemeClr val="dk1"/>
                </a:solidFill>
                <a:latin typeface="Calibri"/>
                <a:ea typeface="Calibri"/>
                <a:cs typeface="Calibri"/>
                <a:sym typeface="Calibri"/>
              </a:rPr>
              <a:t> (4 Núcleos co</a:t>
            </a:r>
            <a:r>
              <a:rPr lang="es-ES" sz="2600" dirty="0">
                <a:solidFill>
                  <a:schemeClr val="dk1"/>
                </a:solidFill>
                <a:latin typeface="Calibri"/>
                <a:ea typeface="Calibri"/>
                <a:cs typeface="Calibri"/>
                <a:sym typeface="Calibri"/>
              </a:rPr>
              <a:t>n 1 Hilo c/u)</a:t>
            </a:r>
            <a:r>
              <a:rPr lang="es-ES" sz="2600" b="0" i="0" u="none" strike="noStrike" cap="none" dirty="0">
                <a:solidFill>
                  <a:schemeClr val="dk1"/>
                </a:solidFill>
                <a:latin typeface="Calibri"/>
                <a:ea typeface="Calibri"/>
                <a:cs typeface="Calibri"/>
                <a:sym typeface="Calibri"/>
              </a:rPr>
              <a:t> de diferentes </a:t>
            </a:r>
            <a:r>
              <a:rPr lang="es-ES" sz="2600" b="0" i="0" u="none" strike="noStrike" cap="none" dirty="0" err="1">
                <a:solidFill>
                  <a:schemeClr val="dk1"/>
                </a:solidFill>
                <a:latin typeface="Calibri"/>
                <a:ea typeface="Calibri"/>
                <a:cs typeface="Calibri"/>
                <a:sym typeface="Calibri"/>
              </a:rPr>
              <a:t>benchmarks</a:t>
            </a:r>
            <a:r>
              <a:rPr lang="es-ES" sz="2600" b="0" i="0" u="none" strike="noStrike" cap="none" dirty="0">
                <a:solidFill>
                  <a:schemeClr val="dk1"/>
                </a:solidFill>
                <a:latin typeface="Calibri"/>
                <a:ea typeface="Calibri"/>
                <a:cs typeface="Calibri"/>
                <a:sym typeface="Calibri"/>
              </a:rPr>
              <a:t> conocidos (NAS, LINPACK, RODINIA) que presentan diferentes comportamientos computacionales.</a:t>
            </a:r>
            <a:endParaRPr dirty="0"/>
          </a:p>
          <a:p>
            <a:pPr marL="457200" marR="0" lvl="0" indent="-292100" algn="just" rtl="0">
              <a:spcBef>
                <a:spcPts val="0"/>
              </a:spcBef>
              <a:spcAft>
                <a:spcPts val="0"/>
              </a:spcAft>
              <a:buClr>
                <a:schemeClr val="accent1"/>
              </a:buClr>
              <a:buSzPts val="2600"/>
              <a:buFont typeface="Arial"/>
              <a:buNone/>
            </a:pPr>
            <a:endParaRPr sz="2600" b="0" i="1" u="none" strike="noStrike" cap="none" dirty="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Para cada solución se instrumentó el código fuente utilizando la librería PAPI C.</a:t>
            </a:r>
            <a:endParaRPr dirty="0"/>
          </a:p>
          <a:p>
            <a:pPr marL="457200" marR="0" lvl="0" indent="-292100" algn="just"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4572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Se ejecutaron las aplicaciones generando un archivo con la información correspondiente a los </a:t>
            </a:r>
            <a:r>
              <a:rPr lang="es-ES" sz="2600" dirty="0">
                <a:solidFill>
                  <a:schemeClr val="dk1"/>
                </a:solidFill>
                <a:latin typeface="Calibri"/>
                <a:ea typeface="Calibri"/>
                <a:cs typeface="Calibri"/>
                <a:sym typeface="Calibri"/>
              </a:rPr>
              <a:t>eventos </a:t>
            </a:r>
            <a:r>
              <a:rPr lang="es-ES" sz="2600" b="0" i="0" u="none" strike="noStrike" cap="none" dirty="0">
                <a:solidFill>
                  <a:schemeClr val="dk1"/>
                </a:solidFill>
                <a:latin typeface="Calibri"/>
                <a:ea typeface="Calibri"/>
                <a:cs typeface="Calibri"/>
                <a:sym typeface="Calibri"/>
              </a:rPr>
              <a:t>de rendimiento.</a:t>
            </a:r>
            <a:endParaRPr dirty="0"/>
          </a:p>
          <a:p>
            <a:pPr marL="457200" marR="0" lvl="0" indent="-2921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p:txBody>
      </p:sp>
      <p:graphicFrame>
        <p:nvGraphicFramePr>
          <p:cNvPr id="7" name="Diagram 6"/>
          <p:cNvGraphicFramePr/>
          <p:nvPr>
            <p:extLst>
              <p:ext uri="{D42A27DB-BD31-4B8C-83A1-F6EECF244321}">
                <p14:modId xmlns:p14="http://schemas.microsoft.com/office/powerpoint/2010/main" val="1918570074"/>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7"/>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Evaluación de Potencia Real</a:t>
            </a:r>
            <a:endParaRPr dirty="0"/>
          </a:p>
        </p:txBody>
      </p:sp>
      <p:sp>
        <p:nvSpPr>
          <p:cNvPr id="338" name="Google Shape;338;p27"/>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39" name="Google Shape;339;p27"/>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40" name="Google Shape;340;p27"/>
          <p:cNvSpPr txBox="1"/>
          <p:nvPr/>
        </p:nvSpPr>
        <p:spPr>
          <a:xfrm>
            <a:off x="677335" y="1178505"/>
            <a:ext cx="9351568" cy="5507430"/>
          </a:xfrm>
          <a:prstGeom prst="rect">
            <a:avLst/>
          </a:prstGeom>
          <a:noFill/>
          <a:ln>
            <a:noFill/>
          </a:ln>
        </p:spPr>
        <p:txBody>
          <a:bodyPr spcFirstLastPara="1" wrap="square" lIns="91425" tIns="45700" rIns="91425" bIns="45700" anchor="t" anchorCtr="0">
            <a:noAutofit/>
          </a:bodyPr>
          <a:lstStyle/>
          <a:p>
            <a:pPr marL="457200" marR="0" lvl="0" indent="-457200" algn="l" rtl="0">
              <a:lnSpc>
                <a:spcPct val="90000"/>
              </a:lnSpc>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Se definió un esquema de conexionado físico para la medición de potencia real.</a:t>
            </a:r>
            <a:endParaRPr dirty="0"/>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accent1"/>
              </a:buClr>
              <a:buSzPts val="2600"/>
              <a:buFont typeface="Trebuchet MS"/>
              <a:buNone/>
            </a:pPr>
            <a:endParaRPr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lang="es-ES" sz="2600" b="0" i="0" u="none" strike="noStrike" cap="none" dirty="0">
              <a:solidFill>
                <a:schemeClr val="dk1"/>
              </a:solidFill>
              <a:latin typeface="Calibri"/>
              <a:ea typeface="Calibri"/>
              <a:cs typeface="Calibri"/>
              <a:sym typeface="Calibri"/>
            </a:endParaRPr>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457200" algn="l" rtl="0">
              <a:lnSpc>
                <a:spcPct val="90000"/>
              </a:lnSpc>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Esta medición física se lleva a cabo en simultáneo a la recolección de los </a:t>
            </a:r>
            <a:r>
              <a:rPr lang="es-ES" sz="2600" dirty="0">
                <a:solidFill>
                  <a:schemeClr val="dk1"/>
                </a:solidFill>
                <a:latin typeface="Calibri"/>
                <a:ea typeface="Calibri"/>
                <a:cs typeface="Calibri"/>
                <a:sym typeface="Calibri"/>
              </a:rPr>
              <a:t>eventos </a:t>
            </a:r>
            <a:r>
              <a:rPr lang="es-ES" sz="2600" b="0" i="0" u="none" strike="noStrike" cap="none" dirty="0">
                <a:solidFill>
                  <a:schemeClr val="dk1"/>
                </a:solidFill>
                <a:latin typeface="Calibri"/>
                <a:ea typeface="Calibri"/>
                <a:cs typeface="Calibri"/>
                <a:sym typeface="Calibri"/>
              </a:rPr>
              <a:t>de rendimiento.</a:t>
            </a:r>
            <a:endParaRPr dirty="0"/>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600"/>
              <a:buFont typeface="Calibri"/>
              <a:buNone/>
            </a:pPr>
            <a:r>
              <a:rPr lang="es-ES" sz="2600" b="0" i="0" u="none" strike="noStrike" cap="none" dirty="0">
                <a:solidFill>
                  <a:schemeClr val="dk1"/>
                </a:solidFill>
                <a:latin typeface="Calibri"/>
                <a:ea typeface="Calibri"/>
                <a:cs typeface="Calibri"/>
                <a:sym typeface="Calibri"/>
              </a:rPr>
              <a:t> </a:t>
            </a:r>
            <a:endParaRPr dirty="0"/>
          </a:p>
          <a:p>
            <a:pPr marL="457200" marR="0" lvl="0" indent="-29210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p:txBody>
      </p:sp>
      <p:pic>
        <p:nvPicPr>
          <p:cNvPr id="341" name="Google Shape;341;p27"/>
          <p:cNvPicPr preferRelativeResize="0"/>
          <p:nvPr/>
        </p:nvPicPr>
        <p:blipFill rotWithShape="1">
          <a:blip r:embed="rId3">
            <a:alphaModFix/>
          </a:blip>
          <a:srcRect/>
          <a:stretch/>
        </p:blipFill>
        <p:spPr>
          <a:xfrm>
            <a:off x="2174726" y="2012450"/>
            <a:ext cx="6026740" cy="3164461"/>
          </a:xfrm>
          <a:prstGeom prst="rect">
            <a:avLst/>
          </a:prstGeom>
          <a:noFill/>
          <a:ln>
            <a:noFill/>
          </a:ln>
        </p:spPr>
      </p:pic>
      <p:graphicFrame>
        <p:nvGraphicFramePr>
          <p:cNvPr id="8" name="Diagram 7"/>
          <p:cNvGraphicFramePr/>
          <p:nvPr>
            <p:extLst>
              <p:ext uri="{D42A27DB-BD31-4B8C-83A1-F6EECF244321}">
                <p14:modId xmlns:p14="http://schemas.microsoft.com/office/powerpoint/2010/main" val="1033273520"/>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8"/>
          <p:cNvSpPr txBox="1">
            <a:spLocks noGrp="1"/>
          </p:cNvSpPr>
          <p:nvPr>
            <p:ph type="title"/>
          </p:nvPr>
        </p:nvSpPr>
        <p:spPr>
          <a:xfrm>
            <a:off x="163987" y="1752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Modelo Estadístico</a:t>
            </a:r>
            <a:endParaRPr dirty="0"/>
          </a:p>
        </p:txBody>
      </p:sp>
      <p:sp>
        <p:nvSpPr>
          <p:cNvPr id="348" name="Google Shape;348;p28"/>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49" name="Google Shape;349;p28"/>
          <p:cNvSpPr txBox="1"/>
          <p:nvPr/>
        </p:nvSpPr>
        <p:spPr>
          <a:xfrm>
            <a:off x="677335" y="1178505"/>
            <a:ext cx="8596668" cy="485301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50" name="Google Shape;350;p28"/>
          <p:cNvSpPr txBox="1"/>
          <p:nvPr/>
        </p:nvSpPr>
        <p:spPr>
          <a:xfrm>
            <a:off x="677335" y="949905"/>
            <a:ext cx="8596800" cy="47496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457200" algn="just" rtl="0">
              <a:lnSpc>
                <a:spcPct val="90000"/>
              </a:lnSpc>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Se implementó el modelo estadístico de regresión lineal para la predicción de potencia.</a:t>
            </a:r>
            <a:endParaRPr sz="2600" dirty="0">
              <a:solidFill>
                <a:schemeClr val="dk1"/>
              </a:solidFill>
              <a:latin typeface="Calibri"/>
              <a:ea typeface="Calibri"/>
              <a:cs typeface="Calibri"/>
              <a:sym typeface="Calibri"/>
            </a:endParaRPr>
          </a:p>
          <a:p>
            <a:pPr marL="457200" marR="0" lvl="0" indent="-292100" algn="just"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accent1"/>
              </a:buClr>
              <a:buSzPts val="2600"/>
              <a:buFont typeface="Trebuchet MS"/>
              <a:buNone/>
            </a:pPr>
            <a:endParaRPr sz="2600" dirty="0">
              <a:solidFill>
                <a:schemeClr val="dk1"/>
              </a:solidFill>
              <a:latin typeface="Calibri"/>
              <a:ea typeface="Calibri"/>
              <a:cs typeface="Calibri"/>
              <a:sym typeface="Calibri"/>
            </a:endParaRPr>
          </a:p>
          <a:p>
            <a:pPr marL="0" marR="0" lvl="0" indent="0" algn="just" rtl="0">
              <a:lnSpc>
                <a:spcPct val="90000"/>
              </a:lnSpc>
              <a:spcBef>
                <a:spcPts val="0"/>
              </a:spcBef>
              <a:spcAft>
                <a:spcPts val="0"/>
              </a:spcAft>
              <a:buClr>
                <a:schemeClr val="accent1"/>
              </a:buClr>
              <a:buSzPts val="2600"/>
              <a:buFont typeface="Trebuchet MS"/>
              <a:buNone/>
            </a:pPr>
            <a:endParaRPr sz="2600" dirty="0">
              <a:solidFill>
                <a:schemeClr val="dk1"/>
              </a:solidFill>
              <a:latin typeface="Calibri"/>
              <a:ea typeface="Calibri"/>
              <a:cs typeface="Calibri"/>
              <a:sym typeface="Calibri"/>
            </a:endParaRPr>
          </a:p>
          <a:p>
            <a:pPr marL="457200" marR="0" lvl="0" indent="-457200" algn="just" rtl="0">
              <a:lnSpc>
                <a:spcPct val="90000"/>
              </a:lnSpc>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Como datos de entrada al modelo se utilizan los </a:t>
            </a:r>
            <a:r>
              <a:rPr lang="es-ES" sz="2600" dirty="0">
                <a:solidFill>
                  <a:schemeClr val="dk1"/>
                </a:solidFill>
                <a:latin typeface="Calibri"/>
                <a:ea typeface="Calibri"/>
                <a:cs typeface="Calibri"/>
                <a:sym typeface="Calibri"/>
              </a:rPr>
              <a:t>eventos </a:t>
            </a:r>
            <a:r>
              <a:rPr lang="es-ES" sz="2600" b="0" i="0" u="none" strike="noStrike" cap="none" dirty="0">
                <a:solidFill>
                  <a:schemeClr val="dk1"/>
                </a:solidFill>
                <a:latin typeface="Calibri"/>
                <a:ea typeface="Calibri"/>
                <a:cs typeface="Calibri"/>
                <a:sym typeface="Calibri"/>
              </a:rPr>
              <a:t>de rendimiento que impactan en el consumo de potencia obtenidos en la etapa siguiente.</a:t>
            </a:r>
            <a:endParaRPr dirty="0"/>
          </a:p>
          <a:p>
            <a:pPr marL="457200" marR="0" lvl="0" indent="-292100" algn="just" rtl="0">
              <a:lnSpc>
                <a:spcPct val="90000"/>
              </a:lnSpc>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457200" algn="just" rtl="0">
              <a:lnSpc>
                <a:spcPct val="90000"/>
              </a:lnSpc>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Para generar el modelo predictivo se utilizó la suite </a:t>
            </a:r>
            <a:r>
              <a:rPr lang="es-ES" sz="2600" b="0" i="0" u="none" strike="noStrike" cap="none" dirty="0" err="1">
                <a:solidFill>
                  <a:schemeClr val="dk1"/>
                </a:solidFill>
                <a:latin typeface="Calibri"/>
                <a:ea typeface="Calibri"/>
                <a:cs typeface="Calibri"/>
                <a:sym typeface="Calibri"/>
              </a:rPr>
              <a:t>RapidMiner</a:t>
            </a:r>
            <a:r>
              <a:rPr lang="es-ES" sz="2600" b="0" i="0" u="none" strike="noStrike" cap="none" dirty="0">
                <a:solidFill>
                  <a:schemeClr val="dk1"/>
                </a:solidFill>
                <a:latin typeface="Calibri"/>
                <a:ea typeface="Calibri"/>
                <a:cs typeface="Calibri"/>
                <a:sym typeface="Calibri"/>
              </a:rPr>
              <a:t>.</a:t>
            </a:r>
            <a:endParaRPr dirty="0"/>
          </a:p>
        </p:txBody>
      </p:sp>
      <p:pic>
        <p:nvPicPr>
          <p:cNvPr id="351" name="Google Shape;351;p28"/>
          <p:cNvPicPr preferRelativeResize="0"/>
          <p:nvPr/>
        </p:nvPicPr>
        <p:blipFill rotWithShape="1">
          <a:blip r:embed="rId3">
            <a:alphaModFix/>
          </a:blip>
          <a:srcRect/>
          <a:stretch/>
        </p:blipFill>
        <p:spPr>
          <a:xfrm>
            <a:off x="2293640" y="2242532"/>
            <a:ext cx="5170958" cy="710785"/>
          </a:xfrm>
          <a:prstGeom prst="rect">
            <a:avLst/>
          </a:prstGeom>
          <a:noFill/>
          <a:ln>
            <a:noFill/>
          </a:ln>
        </p:spPr>
      </p:pic>
      <p:graphicFrame>
        <p:nvGraphicFramePr>
          <p:cNvPr id="8" name="Diagram 7"/>
          <p:cNvGraphicFramePr/>
          <p:nvPr>
            <p:extLst>
              <p:ext uri="{D42A27DB-BD31-4B8C-83A1-F6EECF244321}">
                <p14:modId xmlns:p14="http://schemas.microsoft.com/office/powerpoint/2010/main" val="11556572"/>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9"/>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AR" dirty="0"/>
              <a:t>Selección de Eventos</a:t>
            </a:r>
            <a:endParaRPr dirty="0"/>
          </a:p>
        </p:txBody>
      </p:sp>
      <p:sp>
        <p:nvSpPr>
          <p:cNvPr id="358" name="Google Shape;358;p29"/>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59" name="Google Shape;359;p29"/>
          <p:cNvSpPr txBox="1"/>
          <p:nvPr/>
        </p:nvSpPr>
        <p:spPr>
          <a:xfrm>
            <a:off x="677335" y="1178505"/>
            <a:ext cx="8596668" cy="485301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0" name="Google Shape;360;p29"/>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2921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Se volcó la información de los eventos de performance y la potencia medida sobre </a:t>
            </a:r>
            <a:r>
              <a:rPr lang="es-ES" sz="2600" dirty="0" err="1">
                <a:solidFill>
                  <a:schemeClr val="dk1"/>
                </a:solidFill>
                <a:latin typeface="Calibri"/>
                <a:ea typeface="Calibri"/>
                <a:cs typeface="Calibri"/>
                <a:sym typeface="Calibri"/>
              </a:rPr>
              <a:t>RapidMiner</a:t>
            </a:r>
            <a:r>
              <a:rPr lang="es-ES" sz="2600" dirty="0">
                <a:solidFill>
                  <a:schemeClr val="dk1"/>
                </a:solidFill>
                <a:latin typeface="Calibri"/>
                <a:ea typeface="Calibri"/>
                <a:cs typeface="Calibri"/>
                <a:sym typeface="Calibri"/>
              </a:rPr>
              <a:t>.</a:t>
            </a:r>
            <a:endParaRPr sz="2600" dirty="0">
              <a:solidFill>
                <a:schemeClr val="dk1"/>
              </a:solidFill>
              <a:latin typeface="Calibri"/>
              <a:ea typeface="Calibri"/>
              <a:cs typeface="Calibri"/>
              <a:sym typeface="Calibri"/>
            </a:endParaRPr>
          </a:p>
          <a:p>
            <a:pPr marL="914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Se calculó la correlación existente entre cada evento y la potencia medida.</a:t>
            </a:r>
            <a:endParaRPr sz="2600" dirty="0">
              <a:solidFill>
                <a:schemeClr val="dk1"/>
              </a:solidFill>
              <a:latin typeface="Calibri"/>
              <a:ea typeface="Calibri"/>
              <a:cs typeface="Calibri"/>
              <a:sym typeface="Calibri"/>
            </a:endParaRPr>
          </a:p>
          <a:p>
            <a:pPr marL="914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Se calculó la correlación mutua entre los distintos eventos, permitiendo disminuir información redundante y la cantidad de entradas al modelo.</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7" name="Diagram 6"/>
          <p:cNvGraphicFramePr/>
          <p:nvPr>
            <p:extLst>
              <p:ext uri="{D42A27DB-BD31-4B8C-83A1-F6EECF244321}">
                <p14:modId xmlns:p14="http://schemas.microsoft.com/office/powerpoint/2010/main" val="3325466603"/>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720438" y="1178497"/>
            <a:ext cx="9477329" cy="3875398"/>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5361" y="1178499"/>
            <a:ext cx="6826410" cy="4380472"/>
          </a:xfrm>
          <a:prstGeom prst="rect">
            <a:avLst/>
          </a:prstGeom>
          <a:noFill/>
          <a:ln>
            <a:noFill/>
          </a:ln>
        </p:spPr>
      </p:pic>
      <p:graphicFrame>
        <p:nvGraphicFramePr>
          <p:cNvPr id="11" name="Diagram 10"/>
          <p:cNvGraphicFramePr/>
          <p:nvPr>
            <p:extLst>
              <p:ext uri="{D42A27DB-BD31-4B8C-83A1-F6EECF244321}">
                <p14:modId xmlns:p14="http://schemas.microsoft.com/office/powerpoint/2010/main" val="266519675"/>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500"/>
                                        <p:tgtEl>
                                          <p:spTgt spid="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133379" y="1282005"/>
            <a:ext cx="9200792" cy="377189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9325" y="1178498"/>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graphicFrame>
        <p:nvGraphicFramePr>
          <p:cNvPr id="19" name="Diagram 18"/>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0" name="TextBox 19"/>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Tree>
    <p:extLst>
      <p:ext uri="{BB962C8B-B14F-4D97-AF65-F5344CB8AC3E}">
        <p14:creationId xmlns:p14="http://schemas.microsoft.com/office/powerpoint/2010/main" val="21713854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 calcmode="lin" valueType="num">
                                      <p:cBhvr additive="base">
                                        <p:cTn id="11" dur="1000"/>
                                        <p:tgtEl>
                                          <p:spTgt spid="37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70"/>
                                        </p:tgtEl>
                                        <p:attrNameLst>
                                          <p:attrName>style.visibility</p:attrName>
                                        </p:attrNameLst>
                                      </p:cBhvr>
                                      <p:to>
                                        <p:strVal val="visible"/>
                                      </p:to>
                                    </p:set>
                                    <p:anim calcmode="lin" valueType="num">
                                      <p:cBhvr additive="base">
                                        <p:cTn id="15" dur="1000"/>
                                        <p:tgtEl>
                                          <p:spTgt spid="37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barn(inVertical)">
                                      <p:cBhvr>
                                        <p:cTn id="2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126504" y="1282005"/>
            <a:ext cx="9172528" cy="3899595"/>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5361" y="1178499"/>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 14"/>
          <p:cNvGraphicFramePr/>
          <p:nvPr>
            <p:extLst>
              <p:ext uri="{D42A27DB-BD31-4B8C-83A1-F6EECF244321}">
                <p14:modId xmlns:p14="http://schemas.microsoft.com/office/powerpoint/2010/main" val="266519675"/>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Tree>
    <p:extLst>
      <p:ext uri="{BB962C8B-B14F-4D97-AF65-F5344CB8AC3E}">
        <p14:creationId xmlns:p14="http://schemas.microsoft.com/office/powerpoint/2010/main" val="16805336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500"/>
                                        <p:tgtEl>
                                          <p:spTgt spid="37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1" grpId="0" animBg="1"/>
      <p:bldP spid="13" grpId="0"/>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126504" y="1282005"/>
            <a:ext cx="9172528" cy="3899595"/>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5361" y="1178499"/>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Diagram 14"/>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7" name="TextBox 16"/>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
        <p:nvSpPr>
          <p:cNvPr id="16" name="Oval 15"/>
          <p:cNvSpPr/>
          <p:nvPr/>
        </p:nvSpPr>
        <p:spPr>
          <a:xfrm>
            <a:off x="7244848" y="1192900"/>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59380663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0"/>
                                        </p:tgtEl>
                                        <p:attrNameLst>
                                          <p:attrName>style.visibility</p:attrName>
                                        </p:attrNameLst>
                                      </p:cBhvr>
                                      <p:to>
                                        <p:strVal val="visible"/>
                                      </p:to>
                                    </p:set>
                                    <p:animEffect transition="in" filter="fade">
                                      <p:cBhvr>
                                        <p:cTn id="12" dur="500"/>
                                        <p:tgtEl>
                                          <p:spTgt spid="37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barn(inVertic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arn(inVertical)">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barn(inVertical)">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barn(inVertical)">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p:bldP spid="11" grpId="0" animBg="1"/>
      <p:bldP spid="13" grpId="0"/>
      <p:bldP spid="17" grpId="0"/>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133379" y="1282005"/>
            <a:ext cx="9200792" cy="377189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9325" y="1178498"/>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76143" y="3574092"/>
            <a:ext cx="978724" cy="307777"/>
          </a:xfrm>
          <a:prstGeom prst="rect">
            <a:avLst/>
          </a:prstGeom>
          <a:noFill/>
        </p:spPr>
        <p:txBody>
          <a:bodyPr wrap="square" rtlCol="0">
            <a:spAutoFit/>
          </a:bodyPr>
          <a:lstStyle/>
          <a:p>
            <a:r>
              <a:rPr lang="es-AR" dirty="0"/>
              <a:t>SR_INS</a:t>
            </a:r>
          </a:p>
        </p:txBody>
      </p:sp>
      <p:cxnSp>
        <p:nvCxnSpPr>
          <p:cNvPr id="17" name="Straight Arrow Connector 16"/>
          <p:cNvCxnSpPr/>
          <p:nvPr/>
        </p:nvCxnSpPr>
        <p:spPr>
          <a:xfrm flipH="1" flipV="1">
            <a:off x="7131350" y="3390192"/>
            <a:ext cx="192492" cy="18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00716" y="1172661"/>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9" name="Diagram 18"/>
          <p:cNvGraphicFramePr/>
          <p:nvPr>
            <p:extLst>
              <p:ext uri="{D42A27DB-BD31-4B8C-83A1-F6EECF244321}">
                <p14:modId xmlns:p14="http://schemas.microsoft.com/office/powerpoint/2010/main" val="3088361161"/>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
        <p:nvSpPr>
          <p:cNvPr id="22" name="Oval 21"/>
          <p:cNvSpPr/>
          <p:nvPr/>
        </p:nvSpPr>
        <p:spPr>
          <a:xfrm>
            <a:off x="7260042" y="1196226"/>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TextBox 22"/>
          <p:cNvSpPr txBox="1"/>
          <p:nvPr/>
        </p:nvSpPr>
        <p:spPr>
          <a:xfrm>
            <a:off x="8081913" y="3673902"/>
            <a:ext cx="978724" cy="307777"/>
          </a:xfrm>
          <a:prstGeom prst="rect">
            <a:avLst/>
          </a:prstGeom>
          <a:noFill/>
        </p:spPr>
        <p:txBody>
          <a:bodyPr wrap="square" rtlCol="0">
            <a:spAutoFit/>
          </a:bodyPr>
          <a:lstStyle/>
          <a:p>
            <a:r>
              <a:rPr lang="es-AR" dirty="0" smtClean="0"/>
              <a:t>TLB_BR</a:t>
            </a:r>
            <a:endParaRPr lang="es-AR" dirty="0"/>
          </a:p>
        </p:txBody>
      </p:sp>
      <p:cxnSp>
        <p:nvCxnSpPr>
          <p:cNvPr id="24" name="Straight Arrow Connector 23"/>
          <p:cNvCxnSpPr/>
          <p:nvPr/>
        </p:nvCxnSpPr>
        <p:spPr>
          <a:xfrm flipH="1" flipV="1">
            <a:off x="7648799" y="3404244"/>
            <a:ext cx="461275" cy="30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804074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 calcmode="lin" valueType="num">
                                      <p:cBhvr additive="base">
                                        <p:cTn id="11" dur="1000"/>
                                        <p:tgtEl>
                                          <p:spTgt spid="37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70"/>
                                        </p:tgtEl>
                                        <p:attrNameLst>
                                          <p:attrName>style.visibility</p:attrName>
                                        </p:attrNameLst>
                                      </p:cBhvr>
                                      <p:to>
                                        <p:strVal val="visible"/>
                                      </p:to>
                                    </p:set>
                                    <p:anim calcmode="lin" valueType="num">
                                      <p:cBhvr additive="base">
                                        <p:cTn id="15" dur="1000"/>
                                        <p:tgtEl>
                                          <p:spTgt spid="37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smtClean="0"/>
              <a:t>Agenda</a:t>
            </a:r>
            <a:endParaRPr lang="es-AR" dirty="0"/>
          </a:p>
        </p:txBody>
      </p:sp>
      <p:sp>
        <p:nvSpPr>
          <p:cNvPr id="3" name="Text Placeholder 2"/>
          <p:cNvSpPr>
            <a:spLocks noGrp="1"/>
          </p:cNvSpPr>
          <p:nvPr>
            <p:ph type="body" idx="1"/>
          </p:nvPr>
        </p:nvSpPr>
        <p:spPr>
          <a:xfrm>
            <a:off x="677335" y="1524000"/>
            <a:ext cx="8596668" cy="4517363"/>
          </a:xfrm>
        </p:spPr>
        <p:txBody>
          <a:bodyPr/>
          <a:lstStyle/>
          <a:p>
            <a:r>
              <a:rPr lang="es-AR" sz="2800" dirty="0" smtClean="0"/>
              <a:t>Contexto</a:t>
            </a:r>
          </a:p>
          <a:p>
            <a:r>
              <a:rPr lang="es-AR" sz="2800" dirty="0" smtClean="0"/>
              <a:t>Motivación</a:t>
            </a:r>
          </a:p>
          <a:p>
            <a:r>
              <a:rPr lang="es-AR" sz="2800" dirty="0"/>
              <a:t>Objetivo</a:t>
            </a:r>
          </a:p>
          <a:p>
            <a:r>
              <a:rPr lang="es-AR" sz="2800" dirty="0"/>
              <a:t>Metodología</a:t>
            </a:r>
          </a:p>
          <a:p>
            <a:r>
              <a:rPr lang="es-AR" sz="2800" dirty="0"/>
              <a:t>Conclusiones </a:t>
            </a:r>
          </a:p>
          <a:p>
            <a:r>
              <a:rPr lang="es-AR" sz="2800" dirty="0"/>
              <a:t>Trabajos Futuros</a:t>
            </a:r>
          </a:p>
          <a:p>
            <a:endParaRPr lang="es-AR" dirty="0"/>
          </a:p>
        </p:txBody>
      </p:sp>
    </p:spTree>
    <p:extLst>
      <p:ext uri="{BB962C8B-B14F-4D97-AF65-F5344CB8AC3E}">
        <p14:creationId xmlns:p14="http://schemas.microsoft.com/office/powerpoint/2010/main" val="1994775194"/>
      </p:ext>
    </p:extLst>
  </p:cSld>
  <p:clrMapOvr>
    <a:masterClrMapping/>
  </p:clrMapOvr>
  <mc:AlternateContent xmlns:mc="http://schemas.openxmlformats.org/markup-compatibility/2006" xmlns:p14="http://schemas.microsoft.com/office/powerpoint/2010/main">
    <mc:Choice Requires="p14">
      <p:transition spd="slow" p14:dur="1250">
        <p:fade thruBlk="1"/>
      </p:transition>
    </mc:Choice>
    <mc:Fallback xmlns="">
      <p:transition spd="slow">
        <p:fade thruBlk="1"/>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133379" y="1282005"/>
            <a:ext cx="9200792" cy="377189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9325" y="1178498"/>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76143" y="3574092"/>
            <a:ext cx="978724" cy="307777"/>
          </a:xfrm>
          <a:prstGeom prst="rect">
            <a:avLst/>
          </a:prstGeom>
          <a:noFill/>
        </p:spPr>
        <p:txBody>
          <a:bodyPr wrap="square" rtlCol="0">
            <a:spAutoFit/>
          </a:bodyPr>
          <a:lstStyle/>
          <a:p>
            <a:r>
              <a:rPr lang="es-AR" dirty="0"/>
              <a:t>SR_INS</a:t>
            </a:r>
          </a:p>
        </p:txBody>
      </p:sp>
      <p:cxnSp>
        <p:nvCxnSpPr>
          <p:cNvPr id="17" name="Straight Arrow Connector 16"/>
          <p:cNvCxnSpPr/>
          <p:nvPr/>
        </p:nvCxnSpPr>
        <p:spPr>
          <a:xfrm flipH="1" flipV="1">
            <a:off x="7131350" y="3390192"/>
            <a:ext cx="192492" cy="18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00716" y="1172661"/>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9" name="Diagram 18"/>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
        <p:nvSpPr>
          <p:cNvPr id="22" name="Oval 21"/>
          <p:cNvSpPr/>
          <p:nvPr/>
        </p:nvSpPr>
        <p:spPr>
          <a:xfrm>
            <a:off x="7260042" y="1196226"/>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TextBox 22"/>
          <p:cNvSpPr txBox="1"/>
          <p:nvPr/>
        </p:nvSpPr>
        <p:spPr>
          <a:xfrm>
            <a:off x="8081913" y="3673902"/>
            <a:ext cx="978724" cy="307777"/>
          </a:xfrm>
          <a:prstGeom prst="rect">
            <a:avLst/>
          </a:prstGeom>
          <a:noFill/>
        </p:spPr>
        <p:txBody>
          <a:bodyPr wrap="square" rtlCol="0">
            <a:spAutoFit/>
          </a:bodyPr>
          <a:lstStyle/>
          <a:p>
            <a:r>
              <a:rPr lang="es-AR" dirty="0" smtClean="0"/>
              <a:t>TLB_BR</a:t>
            </a:r>
            <a:endParaRPr lang="es-AR" dirty="0"/>
          </a:p>
        </p:txBody>
      </p:sp>
      <p:cxnSp>
        <p:nvCxnSpPr>
          <p:cNvPr id="24" name="Straight Arrow Connector 23"/>
          <p:cNvCxnSpPr/>
          <p:nvPr/>
        </p:nvCxnSpPr>
        <p:spPr>
          <a:xfrm flipH="1" flipV="1">
            <a:off x="7648799" y="3404244"/>
            <a:ext cx="461275" cy="30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50084" y="1942505"/>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3249664" y="1530908"/>
            <a:ext cx="978724" cy="307777"/>
          </a:xfrm>
          <a:prstGeom prst="rect">
            <a:avLst/>
          </a:prstGeom>
          <a:noFill/>
        </p:spPr>
        <p:txBody>
          <a:bodyPr wrap="square" rtlCol="0">
            <a:spAutoFit/>
          </a:bodyPr>
          <a:lstStyle/>
          <a:p>
            <a:r>
              <a:rPr lang="es-AR" dirty="0"/>
              <a:t>BR_INS</a:t>
            </a:r>
          </a:p>
        </p:txBody>
      </p:sp>
      <p:cxnSp>
        <p:nvCxnSpPr>
          <p:cNvPr id="27" name="Straight Arrow Connector 26"/>
          <p:cNvCxnSpPr/>
          <p:nvPr/>
        </p:nvCxnSpPr>
        <p:spPr>
          <a:xfrm flipH="1">
            <a:off x="3130532" y="1834915"/>
            <a:ext cx="212416" cy="145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32636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 calcmode="lin" valueType="num">
                                      <p:cBhvr additive="base">
                                        <p:cTn id="11" dur="1000"/>
                                        <p:tgtEl>
                                          <p:spTgt spid="37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70"/>
                                        </p:tgtEl>
                                        <p:attrNameLst>
                                          <p:attrName>style.visibility</p:attrName>
                                        </p:attrNameLst>
                                      </p:cBhvr>
                                      <p:to>
                                        <p:strVal val="visible"/>
                                      </p:to>
                                    </p:set>
                                    <p:anim calcmode="lin" valueType="num">
                                      <p:cBhvr additive="base">
                                        <p:cTn id="15" dur="1000"/>
                                        <p:tgtEl>
                                          <p:spTgt spid="37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282751" y="1302350"/>
            <a:ext cx="9200792" cy="377189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9325" y="1178498"/>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76143" y="3574092"/>
            <a:ext cx="978724" cy="307777"/>
          </a:xfrm>
          <a:prstGeom prst="rect">
            <a:avLst/>
          </a:prstGeom>
          <a:noFill/>
        </p:spPr>
        <p:txBody>
          <a:bodyPr wrap="square" rtlCol="0">
            <a:spAutoFit/>
          </a:bodyPr>
          <a:lstStyle/>
          <a:p>
            <a:r>
              <a:rPr lang="es-AR" dirty="0"/>
              <a:t>SR_INS</a:t>
            </a:r>
          </a:p>
        </p:txBody>
      </p:sp>
      <p:cxnSp>
        <p:nvCxnSpPr>
          <p:cNvPr id="17" name="Straight Arrow Connector 16"/>
          <p:cNvCxnSpPr/>
          <p:nvPr/>
        </p:nvCxnSpPr>
        <p:spPr>
          <a:xfrm flipH="1" flipV="1">
            <a:off x="7131350" y="3390192"/>
            <a:ext cx="192492" cy="18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00716" y="1172661"/>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9" name="Diagram 18"/>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
        <p:nvSpPr>
          <p:cNvPr id="22" name="Oval 21"/>
          <p:cNvSpPr/>
          <p:nvPr/>
        </p:nvSpPr>
        <p:spPr>
          <a:xfrm>
            <a:off x="7260042" y="1196226"/>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TextBox 22"/>
          <p:cNvSpPr txBox="1"/>
          <p:nvPr/>
        </p:nvSpPr>
        <p:spPr>
          <a:xfrm>
            <a:off x="8081913" y="3673902"/>
            <a:ext cx="978724" cy="307777"/>
          </a:xfrm>
          <a:prstGeom prst="rect">
            <a:avLst/>
          </a:prstGeom>
          <a:noFill/>
        </p:spPr>
        <p:txBody>
          <a:bodyPr wrap="square" rtlCol="0">
            <a:spAutoFit/>
          </a:bodyPr>
          <a:lstStyle/>
          <a:p>
            <a:r>
              <a:rPr lang="es-AR" dirty="0" smtClean="0"/>
              <a:t>TLB_BR</a:t>
            </a:r>
            <a:endParaRPr lang="es-AR" dirty="0"/>
          </a:p>
        </p:txBody>
      </p:sp>
      <p:cxnSp>
        <p:nvCxnSpPr>
          <p:cNvPr id="24" name="Straight Arrow Connector 23"/>
          <p:cNvCxnSpPr/>
          <p:nvPr/>
        </p:nvCxnSpPr>
        <p:spPr>
          <a:xfrm flipH="1" flipV="1">
            <a:off x="7648799" y="3404244"/>
            <a:ext cx="461275" cy="30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50084" y="1942505"/>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3249664" y="1530908"/>
            <a:ext cx="978724" cy="307777"/>
          </a:xfrm>
          <a:prstGeom prst="rect">
            <a:avLst/>
          </a:prstGeom>
          <a:noFill/>
        </p:spPr>
        <p:txBody>
          <a:bodyPr wrap="square" rtlCol="0">
            <a:spAutoFit/>
          </a:bodyPr>
          <a:lstStyle/>
          <a:p>
            <a:r>
              <a:rPr lang="es-AR" dirty="0"/>
              <a:t>BR_INS</a:t>
            </a:r>
          </a:p>
        </p:txBody>
      </p:sp>
      <p:cxnSp>
        <p:nvCxnSpPr>
          <p:cNvPr id="27" name="Straight Arrow Connector 26"/>
          <p:cNvCxnSpPr/>
          <p:nvPr/>
        </p:nvCxnSpPr>
        <p:spPr>
          <a:xfrm flipH="1">
            <a:off x="3130532" y="1834915"/>
            <a:ext cx="212416" cy="145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366064" y="1191982"/>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Oval 28"/>
          <p:cNvSpPr/>
          <p:nvPr/>
        </p:nvSpPr>
        <p:spPr>
          <a:xfrm>
            <a:off x="5901808" y="1191982"/>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Oval 29"/>
          <p:cNvSpPr/>
          <p:nvPr/>
        </p:nvSpPr>
        <p:spPr>
          <a:xfrm>
            <a:off x="5450009" y="1203147"/>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Oval 30"/>
          <p:cNvSpPr/>
          <p:nvPr/>
        </p:nvSpPr>
        <p:spPr>
          <a:xfrm>
            <a:off x="4988507" y="1205217"/>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TextBox 31"/>
          <p:cNvSpPr txBox="1"/>
          <p:nvPr/>
        </p:nvSpPr>
        <p:spPr>
          <a:xfrm>
            <a:off x="6383143" y="3742296"/>
            <a:ext cx="978724" cy="307777"/>
          </a:xfrm>
          <a:prstGeom prst="rect">
            <a:avLst/>
          </a:prstGeom>
          <a:noFill/>
        </p:spPr>
        <p:txBody>
          <a:bodyPr wrap="square" rtlCol="0">
            <a:spAutoFit/>
          </a:bodyPr>
          <a:lstStyle/>
          <a:p>
            <a:r>
              <a:rPr lang="es-AR" dirty="0" smtClean="0"/>
              <a:t>L1_DCM</a:t>
            </a:r>
            <a:endParaRPr lang="es-AR" dirty="0"/>
          </a:p>
        </p:txBody>
      </p:sp>
      <p:sp>
        <p:nvSpPr>
          <p:cNvPr id="33" name="TextBox 32"/>
          <p:cNvSpPr txBox="1"/>
          <p:nvPr/>
        </p:nvSpPr>
        <p:spPr>
          <a:xfrm>
            <a:off x="5591073" y="3742295"/>
            <a:ext cx="978724" cy="307777"/>
          </a:xfrm>
          <a:prstGeom prst="rect">
            <a:avLst/>
          </a:prstGeom>
          <a:noFill/>
        </p:spPr>
        <p:txBody>
          <a:bodyPr wrap="square" rtlCol="0">
            <a:spAutoFit/>
          </a:bodyPr>
          <a:lstStyle/>
          <a:p>
            <a:r>
              <a:rPr lang="es-AR" dirty="0" smtClean="0"/>
              <a:t>TLB_DM</a:t>
            </a:r>
            <a:endParaRPr lang="es-AR" dirty="0"/>
          </a:p>
        </p:txBody>
      </p:sp>
      <p:sp>
        <p:nvSpPr>
          <p:cNvPr id="34" name="TextBox 33"/>
          <p:cNvSpPr txBox="1"/>
          <p:nvPr/>
        </p:nvSpPr>
        <p:spPr>
          <a:xfrm>
            <a:off x="4828600" y="3751420"/>
            <a:ext cx="978724" cy="307777"/>
          </a:xfrm>
          <a:prstGeom prst="rect">
            <a:avLst/>
          </a:prstGeom>
          <a:noFill/>
        </p:spPr>
        <p:txBody>
          <a:bodyPr wrap="square" rtlCol="0">
            <a:spAutoFit/>
          </a:bodyPr>
          <a:lstStyle/>
          <a:p>
            <a:r>
              <a:rPr lang="es-AR" dirty="0" smtClean="0"/>
              <a:t>L1_ICM</a:t>
            </a:r>
            <a:endParaRPr lang="es-AR" dirty="0"/>
          </a:p>
        </p:txBody>
      </p:sp>
      <p:sp>
        <p:nvSpPr>
          <p:cNvPr id="35" name="TextBox 34"/>
          <p:cNvSpPr txBox="1"/>
          <p:nvPr/>
        </p:nvSpPr>
        <p:spPr>
          <a:xfrm>
            <a:off x="4226352" y="3502916"/>
            <a:ext cx="978724" cy="307777"/>
          </a:xfrm>
          <a:prstGeom prst="rect">
            <a:avLst/>
          </a:prstGeom>
          <a:noFill/>
        </p:spPr>
        <p:txBody>
          <a:bodyPr wrap="square" rtlCol="0">
            <a:spAutoFit/>
          </a:bodyPr>
          <a:lstStyle/>
          <a:p>
            <a:r>
              <a:rPr lang="es-AR" dirty="0" smtClean="0"/>
              <a:t>LD_INS</a:t>
            </a:r>
            <a:endParaRPr lang="es-AR" dirty="0"/>
          </a:p>
        </p:txBody>
      </p:sp>
      <p:cxnSp>
        <p:nvCxnSpPr>
          <p:cNvPr id="36" name="Straight Arrow Connector 35"/>
          <p:cNvCxnSpPr/>
          <p:nvPr/>
        </p:nvCxnSpPr>
        <p:spPr>
          <a:xfrm flipH="1" flipV="1">
            <a:off x="6605788" y="3438722"/>
            <a:ext cx="85427" cy="30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0"/>
          </p:cNvCxnSpPr>
          <p:nvPr/>
        </p:nvCxnSpPr>
        <p:spPr>
          <a:xfrm flipH="1" flipV="1">
            <a:off x="6075667" y="3431332"/>
            <a:ext cx="4768" cy="310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421645" y="3423741"/>
            <a:ext cx="225615" cy="28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022510" y="3418111"/>
            <a:ext cx="225615" cy="17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783061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 calcmode="lin" valueType="num">
                                      <p:cBhvr additive="base">
                                        <p:cTn id="11" dur="1000"/>
                                        <p:tgtEl>
                                          <p:spTgt spid="37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70"/>
                                        </p:tgtEl>
                                        <p:attrNameLst>
                                          <p:attrName>style.visibility</p:attrName>
                                        </p:attrNameLst>
                                      </p:cBhvr>
                                      <p:to>
                                        <p:strVal val="visible"/>
                                      </p:to>
                                    </p:set>
                                    <p:anim calcmode="lin" valueType="num">
                                      <p:cBhvr additive="base">
                                        <p:cTn id="15" dur="1000"/>
                                        <p:tgtEl>
                                          <p:spTgt spid="37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30"/>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67" name="Google Shape;367;p30"/>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68" name="Google Shape;368;p30"/>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69" name="Google Shape;369;p30"/>
          <p:cNvSpPr txBox="1"/>
          <p:nvPr/>
        </p:nvSpPr>
        <p:spPr>
          <a:xfrm>
            <a:off x="1282751" y="1302350"/>
            <a:ext cx="9200792" cy="3771892"/>
          </a:xfrm>
          <a:prstGeom prst="rect">
            <a:avLst/>
          </a:prstGeom>
          <a:noFill/>
          <a:ln>
            <a:noFill/>
          </a:ln>
        </p:spPr>
        <p:txBody>
          <a:bodyPr spcFirstLastPara="1" wrap="square" lIns="91425" tIns="45700" rIns="91425" bIns="45700" anchor="t" anchorCtr="0">
            <a:noAutofit/>
          </a:bodyPr>
          <a:lstStyle/>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70" name="Google Shape;370;p30"/>
          <p:cNvPicPr preferRelativeResize="0"/>
          <p:nvPr/>
        </p:nvPicPr>
        <p:blipFill>
          <a:blip r:embed="rId3">
            <a:alphaModFix/>
          </a:blip>
          <a:stretch>
            <a:fillRect/>
          </a:stretch>
        </p:blipFill>
        <p:spPr>
          <a:xfrm>
            <a:off x="2089325" y="1178498"/>
            <a:ext cx="6717325" cy="3668500"/>
          </a:xfrm>
          <a:prstGeom prst="rect">
            <a:avLst/>
          </a:prstGeom>
          <a:noFill/>
          <a:ln>
            <a:noFill/>
          </a:ln>
        </p:spPr>
      </p:pic>
      <p:sp>
        <p:nvSpPr>
          <p:cNvPr id="3" name="Oval 2"/>
          <p:cNvSpPr/>
          <p:nvPr/>
        </p:nvSpPr>
        <p:spPr>
          <a:xfrm>
            <a:off x="8165430"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cxnSp>
        <p:nvCxnSpPr>
          <p:cNvPr id="5" name="Straight Arrow Connector 4"/>
          <p:cNvCxnSpPr/>
          <p:nvPr/>
        </p:nvCxnSpPr>
        <p:spPr>
          <a:xfrm flipH="1" flipV="1">
            <a:off x="8639950" y="2948580"/>
            <a:ext cx="420687" cy="641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9039571" y="2858860"/>
            <a:ext cx="965679" cy="307777"/>
          </a:xfrm>
          <a:prstGeom prst="rect">
            <a:avLst/>
          </a:prstGeom>
          <a:noFill/>
        </p:spPr>
        <p:txBody>
          <a:bodyPr wrap="square" rtlCol="0">
            <a:spAutoFit/>
          </a:bodyPr>
          <a:lstStyle/>
          <a:p>
            <a:r>
              <a:rPr lang="es-AR" dirty="0"/>
              <a:t>L2_DCM</a:t>
            </a:r>
          </a:p>
        </p:txBody>
      </p:sp>
      <p:sp>
        <p:nvSpPr>
          <p:cNvPr id="11" name="Oval 10"/>
          <p:cNvSpPr/>
          <p:nvPr/>
        </p:nvSpPr>
        <p:spPr>
          <a:xfrm>
            <a:off x="7719368" y="1178498"/>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TextBox 12"/>
          <p:cNvSpPr txBox="1"/>
          <p:nvPr/>
        </p:nvSpPr>
        <p:spPr>
          <a:xfrm>
            <a:off x="8550209" y="3349028"/>
            <a:ext cx="978724" cy="307777"/>
          </a:xfrm>
          <a:prstGeom prst="rect">
            <a:avLst/>
          </a:prstGeom>
          <a:noFill/>
        </p:spPr>
        <p:txBody>
          <a:bodyPr wrap="square" rtlCol="0">
            <a:spAutoFit/>
          </a:bodyPr>
          <a:lstStyle/>
          <a:p>
            <a:r>
              <a:rPr lang="es-AR" dirty="0"/>
              <a:t>L2_DCA</a:t>
            </a:r>
          </a:p>
        </p:txBody>
      </p:sp>
      <p:cxnSp>
        <p:nvCxnSpPr>
          <p:cNvPr id="14" name="Straight Arrow Connector 13"/>
          <p:cNvCxnSpPr/>
          <p:nvPr/>
        </p:nvCxnSpPr>
        <p:spPr>
          <a:xfrm flipH="1" flipV="1">
            <a:off x="8054957" y="3349028"/>
            <a:ext cx="495252" cy="19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7076143" y="3574092"/>
            <a:ext cx="978724" cy="307777"/>
          </a:xfrm>
          <a:prstGeom prst="rect">
            <a:avLst/>
          </a:prstGeom>
          <a:noFill/>
        </p:spPr>
        <p:txBody>
          <a:bodyPr wrap="square" rtlCol="0">
            <a:spAutoFit/>
          </a:bodyPr>
          <a:lstStyle/>
          <a:p>
            <a:r>
              <a:rPr lang="es-AR" dirty="0"/>
              <a:t>SR_INS</a:t>
            </a:r>
          </a:p>
        </p:txBody>
      </p:sp>
      <p:cxnSp>
        <p:nvCxnSpPr>
          <p:cNvPr id="17" name="Straight Arrow Connector 16"/>
          <p:cNvCxnSpPr/>
          <p:nvPr/>
        </p:nvCxnSpPr>
        <p:spPr>
          <a:xfrm flipH="1" flipV="1">
            <a:off x="7131350" y="3390192"/>
            <a:ext cx="192492" cy="189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800716" y="1172661"/>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aphicFrame>
        <p:nvGraphicFramePr>
          <p:cNvPr id="19" name="Diagram 18"/>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1" name="TextBox 20"/>
          <p:cNvSpPr txBox="1"/>
          <p:nvPr/>
        </p:nvSpPr>
        <p:spPr>
          <a:xfrm>
            <a:off x="3251200" y="5074242"/>
            <a:ext cx="4572632" cy="584775"/>
          </a:xfrm>
          <a:prstGeom prst="rect">
            <a:avLst/>
          </a:prstGeom>
          <a:noFill/>
        </p:spPr>
        <p:txBody>
          <a:bodyPr wrap="square" rtlCol="0">
            <a:spAutoFit/>
          </a:bodyPr>
          <a:lstStyle/>
          <a:p>
            <a:pPr marL="285750" lvl="0" indent="-285750" algn="ctr">
              <a:buFont typeface="Arial" panose="020B0604020202020204" pitchFamily="34" charset="0"/>
              <a:buChar char="•"/>
            </a:pPr>
            <a:r>
              <a:rPr lang="es-AR" sz="1600" dirty="0" smtClean="0"/>
              <a:t>Rojo: Contador elegido.</a:t>
            </a:r>
          </a:p>
          <a:p>
            <a:pPr marL="285750" lvl="0" indent="-285750" algn="ctr">
              <a:buFont typeface="Arial" panose="020B0604020202020204" pitchFamily="34" charset="0"/>
              <a:buChar char="•"/>
            </a:pPr>
            <a:r>
              <a:rPr lang="es-AR" sz="1600" dirty="0" smtClean="0"/>
              <a:t>Azul: Contador con información redundante.</a:t>
            </a:r>
            <a:endParaRPr lang="es-AR" sz="1600" dirty="0"/>
          </a:p>
        </p:txBody>
      </p:sp>
      <p:sp>
        <p:nvSpPr>
          <p:cNvPr id="22" name="Oval 21"/>
          <p:cNvSpPr/>
          <p:nvPr/>
        </p:nvSpPr>
        <p:spPr>
          <a:xfrm>
            <a:off x="7260042" y="1196226"/>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3" name="TextBox 22"/>
          <p:cNvSpPr txBox="1"/>
          <p:nvPr/>
        </p:nvSpPr>
        <p:spPr>
          <a:xfrm>
            <a:off x="8081913" y="3673902"/>
            <a:ext cx="978724" cy="307777"/>
          </a:xfrm>
          <a:prstGeom prst="rect">
            <a:avLst/>
          </a:prstGeom>
          <a:noFill/>
        </p:spPr>
        <p:txBody>
          <a:bodyPr wrap="square" rtlCol="0">
            <a:spAutoFit/>
          </a:bodyPr>
          <a:lstStyle/>
          <a:p>
            <a:r>
              <a:rPr lang="es-AR" dirty="0" smtClean="0"/>
              <a:t>TLB_BR</a:t>
            </a:r>
            <a:endParaRPr lang="es-AR" dirty="0"/>
          </a:p>
        </p:txBody>
      </p:sp>
      <p:cxnSp>
        <p:nvCxnSpPr>
          <p:cNvPr id="24" name="Straight Arrow Connector 23"/>
          <p:cNvCxnSpPr/>
          <p:nvPr/>
        </p:nvCxnSpPr>
        <p:spPr>
          <a:xfrm flipH="1" flipV="1">
            <a:off x="7648799" y="3404244"/>
            <a:ext cx="461275" cy="30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2750084" y="1942505"/>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6" name="TextBox 25"/>
          <p:cNvSpPr txBox="1"/>
          <p:nvPr/>
        </p:nvSpPr>
        <p:spPr>
          <a:xfrm>
            <a:off x="3249664" y="1530908"/>
            <a:ext cx="978724" cy="307777"/>
          </a:xfrm>
          <a:prstGeom prst="rect">
            <a:avLst/>
          </a:prstGeom>
          <a:noFill/>
        </p:spPr>
        <p:txBody>
          <a:bodyPr wrap="square" rtlCol="0">
            <a:spAutoFit/>
          </a:bodyPr>
          <a:lstStyle/>
          <a:p>
            <a:r>
              <a:rPr lang="es-AR" dirty="0"/>
              <a:t>BR_INS</a:t>
            </a:r>
          </a:p>
        </p:txBody>
      </p:sp>
      <p:cxnSp>
        <p:nvCxnSpPr>
          <p:cNvPr id="27" name="Straight Arrow Connector 26"/>
          <p:cNvCxnSpPr/>
          <p:nvPr/>
        </p:nvCxnSpPr>
        <p:spPr>
          <a:xfrm flipH="1">
            <a:off x="3130532" y="1834915"/>
            <a:ext cx="212416" cy="145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6366064" y="1191982"/>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29" name="Oval 28"/>
          <p:cNvSpPr/>
          <p:nvPr/>
        </p:nvSpPr>
        <p:spPr>
          <a:xfrm>
            <a:off x="5901808" y="1191982"/>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0" name="Oval 29"/>
          <p:cNvSpPr/>
          <p:nvPr/>
        </p:nvSpPr>
        <p:spPr>
          <a:xfrm>
            <a:off x="5450009" y="1203147"/>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1" name="Oval 30"/>
          <p:cNvSpPr/>
          <p:nvPr/>
        </p:nvSpPr>
        <p:spPr>
          <a:xfrm>
            <a:off x="4988507" y="1205217"/>
            <a:ext cx="433138" cy="2142216"/>
          </a:xfrm>
          <a:prstGeom prst="ellipse">
            <a:avLst/>
          </a:prstGeom>
          <a:no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32" name="TextBox 31"/>
          <p:cNvSpPr txBox="1"/>
          <p:nvPr/>
        </p:nvSpPr>
        <p:spPr>
          <a:xfrm>
            <a:off x="6383143" y="3742296"/>
            <a:ext cx="978724" cy="307777"/>
          </a:xfrm>
          <a:prstGeom prst="rect">
            <a:avLst/>
          </a:prstGeom>
          <a:noFill/>
        </p:spPr>
        <p:txBody>
          <a:bodyPr wrap="square" rtlCol="0">
            <a:spAutoFit/>
          </a:bodyPr>
          <a:lstStyle/>
          <a:p>
            <a:r>
              <a:rPr lang="es-AR" dirty="0" smtClean="0"/>
              <a:t>L1_DCM</a:t>
            </a:r>
            <a:endParaRPr lang="es-AR" dirty="0"/>
          </a:p>
        </p:txBody>
      </p:sp>
      <p:sp>
        <p:nvSpPr>
          <p:cNvPr id="33" name="TextBox 32"/>
          <p:cNvSpPr txBox="1"/>
          <p:nvPr/>
        </p:nvSpPr>
        <p:spPr>
          <a:xfrm>
            <a:off x="5591073" y="3742295"/>
            <a:ext cx="978724" cy="307777"/>
          </a:xfrm>
          <a:prstGeom prst="rect">
            <a:avLst/>
          </a:prstGeom>
          <a:noFill/>
        </p:spPr>
        <p:txBody>
          <a:bodyPr wrap="square" rtlCol="0">
            <a:spAutoFit/>
          </a:bodyPr>
          <a:lstStyle/>
          <a:p>
            <a:r>
              <a:rPr lang="es-AR" dirty="0" smtClean="0"/>
              <a:t>TLB_DM</a:t>
            </a:r>
            <a:endParaRPr lang="es-AR" dirty="0"/>
          </a:p>
        </p:txBody>
      </p:sp>
      <p:sp>
        <p:nvSpPr>
          <p:cNvPr id="34" name="TextBox 33"/>
          <p:cNvSpPr txBox="1"/>
          <p:nvPr/>
        </p:nvSpPr>
        <p:spPr>
          <a:xfrm>
            <a:off x="4828600" y="3751420"/>
            <a:ext cx="978724" cy="307777"/>
          </a:xfrm>
          <a:prstGeom prst="rect">
            <a:avLst/>
          </a:prstGeom>
          <a:noFill/>
        </p:spPr>
        <p:txBody>
          <a:bodyPr wrap="square" rtlCol="0">
            <a:spAutoFit/>
          </a:bodyPr>
          <a:lstStyle/>
          <a:p>
            <a:r>
              <a:rPr lang="es-AR" dirty="0" smtClean="0"/>
              <a:t>L1_ICM</a:t>
            </a:r>
            <a:endParaRPr lang="es-AR" dirty="0"/>
          </a:p>
        </p:txBody>
      </p:sp>
      <p:sp>
        <p:nvSpPr>
          <p:cNvPr id="35" name="TextBox 34"/>
          <p:cNvSpPr txBox="1"/>
          <p:nvPr/>
        </p:nvSpPr>
        <p:spPr>
          <a:xfrm>
            <a:off x="4226352" y="3502916"/>
            <a:ext cx="978724" cy="307777"/>
          </a:xfrm>
          <a:prstGeom prst="rect">
            <a:avLst/>
          </a:prstGeom>
          <a:noFill/>
        </p:spPr>
        <p:txBody>
          <a:bodyPr wrap="square" rtlCol="0">
            <a:spAutoFit/>
          </a:bodyPr>
          <a:lstStyle/>
          <a:p>
            <a:r>
              <a:rPr lang="es-AR" dirty="0" smtClean="0"/>
              <a:t>LD_INS</a:t>
            </a:r>
            <a:endParaRPr lang="es-AR" dirty="0"/>
          </a:p>
        </p:txBody>
      </p:sp>
      <p:cxnSp>
        <p:nvCxnSpPr>
          <p:cNvPr id="36" name="Straight Arrow Connector 35"/>
          <p:cNvCxnSpPr/>
          <p:nvPr/>
        </p:nvCxnSpPr>
        <p:spPr>
          <a:xfrm flipH="1" flipV="1">
            <a:off x="6605788" y="3438722"/>
            <a:ext cx="85427" cy="303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33" idx="0"/>
          </p:cNvCxnSpPr>
          <p:nvPr/>
        </p:nvCxnSpPr>
        <p:spPr>
          <a:xfrm flipH="1" flipV="1">
            <a:off x="6075667" y="3431332"/>
            <a:ext cx="4768" cy="3109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421645" y="3423741"/>
            <a:ext cx="225615" cy="28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5022510" y="3418111"/>
            <a:ext cx="225615" cy="1778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39"/>
          <p:cNvSpPr/>
          <p:nvPr/>
        </p:nvSpPr>
        <p:spPr>
          <a:xfrm>
            <a:off x="3625865" y="1942505"/>
            <a:ext cx="433138" cy="214221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41" name="TextBox 40"/>
          <p:cNvSpPr txBox="1"/>
          <p:nvPr/>
        </p:nvSpPr>
        <p:spPr>
          <a:xfrm>
            <a:off x="4059003" y="1480789"/>
            <a:ext cx="978724" cy="307777"/>
          </a:xfrm>
          <a:prstGeom prst="rect">
            <a:avLst/>
          </a:prstGeom>
          <a:noFill/>
        </p:spPr>
        <p:txBody>
          <a:bodyPr wrap="square" rtlCol="0">
            <a:spAutoFit/>
          </a:bodyPr>
          <a:lstStyle/>
          <a:p>
            <a:r>
              <a:rPr lang="es-AR" dirty="0"/>
              <a:t>TOT_INS</a:t>
            </a:r>
          </a:p>
        </p:txBody>
      </p:sp>
      <p:cxnSp>
        <p:nvCxnSpPr>
          <p:cNvPr id="42" name="Straight Arrow Connector 41"/>
          <p:cNvCxnSpPr/>
          <p:nvPr/>
        </p:nvCxnSpPr>
        <p:spPr>
          <a:xfrm flipH="1">
            <a:off x="4046079" y="1788566"/>
            <a:ext cx="177264" cy="2573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7604291"/>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9"/>
                                        </p:tgtEl>
                                        <p:attrNameLst>
                                          <p:attrName>style.visibility</p:attrName>
                                        </p:attrNameLst>
                                      </p:cBhvr>
                                      <p:to>
                                        <p:strVal val="visible"/>
                                      </p:to>
                                    </p:set>
                                    <p:animEffect transition="in" filter="fade">
                                      <p:cBhvr>
                                        <p:cTn id="7" dur="1000"/>
                                        <p:tgtEl>
                                          <p:spTgt spid="369"/>
                                        </p:tgtEl>
                                      </p:cBhvr>
                                    </p:animEffect>
                                  </p:childTnLst>
                                </p:cTn>
                              </p:par>
                            </p:childTnLst>
                          </p:cTn>
                        </p:par>
                        <p:par>
                          <p:cTn id="8" fill="hold">
                            <p:stCondLst>
                              <p:cond delay="1000"/>
                            </p:stCondLst>
                            <p:childTnLst>
                              <p:par>
                                <p:cTn id="9" presetID="2" presetClass="entr" presetSubtype="2" fill="hold" nodeType="afterEffect">
                                  <p:stCondLst>
                                    <p:cond delay="0"/>
                                  </p:stCondLst>
                                  <p:childTnLst>
                                    <p:set>
                                      <p:cBhvr>
                                        <p:cTn id="10" dur="1" fill="hold">
                                          <p:stCondLst>
                                            <p:cond delay="0"/>
                                          </p:stCondLst>
                                        </p:cTn>
                                        <p:tgtEl>
                                          <p:spTgt spid="370"/>
                                        </p:tgtEl>
                                        <p:attrNameLst>
                                          <p:attrName>style.visibility</p:attrName>
                                        </p:attrNameLst>
                                      </p:cBhvr>
                                      <p:to>
                                        <p:strVal val="visible"/>
                                      </p:to>
                                    </p:set>
                                    <p:anim calcmode="lin" valueType="num">
                                      <p:cBhvr additive="base">
                                        <p:cTn id="11" dur="1000"/>
                                        <p:tgtEl>
                                          <p:spTgt spid="370"/>
                                        </p:tgtEl>
                                        <p:attrNameLst>
                                          <p:attrName>ppt_x</p:attrName>
                                        </p:attrNameLst>
                                      </p:cBhvr>
                                      <p:tavLst>
                                        <p:tav tm="0">
                                          <p:val>
                                            <p:strVal val="#ppt_x+1"/>
                                          </p:val>
                                        </p:tav>
                                        <p:tav tm="100000">
                                          <p:val>
                                            <p:strVal val="#ppt_x"/>
                                          </p:val>
                                        </p:tav>
                                      </p:tavLst>
                                    </p:anim>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370"/>
                                        </p:tgtEl>
                                        <p:attrNameLst>
                                          <p:attrName>style.visibility</p:attrName>
                                        </p:attrNameLst>
                                      </p:cBhvr>
                                      <p:to>
                                        <p:strVal val="visible"/>
                                      </p:to>
                                    </p:set>
                                    <p:anim calcmode="lin" valueType="num">
                                      <p:cBhvr additive="base">
                                        <p:cTn id="15" dur="1000"/>
                                        <p:tgtEl>
                                          <p:spTgt spid="370"/>
                                        </p:tgtEl>
                                        <p:attrNameLst>
                                          <p:attrName>ppt_x</p:attrName>
                                        </p:attrNameLst>
                                      </p:cBhvr>
                                      <p:tavLst>
                                        <p:tav tm="0">
                                          <p:val>
                                            <p:strVal val="#ppt_x-1"/>
                                          </p:val>
                                        </p:tav>
                                        <p:tav tm="100000">
                                          <p:val>
                                            <p:strVal val="#ppt_x"/>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barn(inVertical)">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31"/>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Selección de Eventos</a:t>
            </a:r>
            <a:endParaRPr dirty="0"/>
          </a:p>
        </p:txBody>
      </p:sp>
      <p:sp>
        <p:nvSpPr>
          <p:cNvPr id="377" name="Google Shape;377;p31"/>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78" name="Google Shape;378;p31"/>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79" name="Google Shape;379;p31"/>
          <p:cNvSpPr txBox="1"/>
          <p:nvPr/>
        </p:nvSpPr>
        <p:spPr>
          <a:xfrm>
            <a:off x="209035" y="1385455"/>
            <a:ext cx="9533400" cy="4749600"/>
          </a:xfrm>
          <a:prstGeom prst="rect">
            <a:avLst/>
          </a:prstGeom>
          <a:noFill/>
          <a:ln>
            <a:noFill/>
          </a:ln>
        </p:spPr>
        <p:txBody>
          <a:bodyPr spcFirstLastPara="1" wrap="square" lIns="91425" tIns="45700" rIns="91425" bIns="45700" anchor="t" anchorCtr="0">
            <a:noAutofit/>
          </a:bodyPr>
          <a:lstStyle/>
          <a:p>
            <a:pPr marL="457200" lvl="0" indent="-457200" rtl="0">
              <a:spcBef>
                <a:spcPts val="0"/>
              </a:spcBef>
              <a:spcAft>
                <a:spcPts val="0"/>
              </a:spcAft>
              <a:buFont typeface="Arial" panose="020B0604020202020204" pitchFamily="34" charset="0"/>
              <a:buChar char="•"/>
            </a:pPr>
            <a:r>
              <a:rPr lang="es-AR" sz="2600" dirty="0">
                <a:solidFill>
                  <a:schemeClr val="dk1"/>
                </a:solidFill>
                <a:latin typeface="Calibri"/>
                <a:ea typeface="Calibri"/>
                <a:cs typeface="Calibri"/>
                <a:sym typeface="Calibri"/>
              </a:rPr>
              <a:t>Se seleccionaron los contadores con sus respectivos coeficientes para cada modelo (secuencial y paralelo).</a:t>
            </a: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0" lvl="0" indent="0" rtl="0">
              <a:spcBef>
                <a:spcPts val="0"/>
              </a:spcBef>
              <a:spcAft>
                <a:spcPts val="0"/>
              </a:spcAft>
              <a:buNone/>
            </a:pPr>
            <a:endParaRPr sz="2600" dirty="0">
              <a:solidFill>
                <a:schemeClr val="dk1"/>
              </a:solidFill>
              <a:latin typeface="Calibri"/>
              <a:ea typeface="Calibri"/>
              <a:cs typeface="Calibri"/>
              <a:sym typeface="Calibri"/>
            </a:endParaRPr>
          </a:p>
          <a:p>
            <a:pPr marL="457200" lvl="0" indent="0" rtl="0">
              <a:spcBef>
                <a:spcPts val="0"/>
              </a:spcBef>
              <a:spcAft>
                <a:spcPts val="0"/>
              </a:spcAft>
              <a:buNone/>
            </a:pPr>
            <a:endParaRPr sz="2600" dirty="0">
              <a:solidFill>
                <a:schemeClr val="dk1"/>
              </a:solidFill>
              <a:latin typeface="Calibri"/>
              <a:ea typeface="Calibri"/>
              <a:cs typeface="Calibri"/>
              <a:sym typeface="Calibri"/>
            </a:endParaRPr>
          </a:p>
          <a:p>
            <a:pPr marL="63500" lvl="0" rtl="0">
              <a:spcBef>
                <a:spcPts val="0"/>
              </a:spcBef>
              <a:spcAft>
                <a:spcPts val="0"/>
              </a:spcAft>
              <a:buClr>
                <a:schemeClr val="dk1"/>
              </a:buClr>
              <a:buSzPts val="2600"/>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80" name="Google Shape;380;p31"/>
          <p:cNvPicPr preferRelativeResize="0"/>
          <p:nvPr/>
        </p:nvPicPr>
        <p:blipFill>
          <a:blip r:embed="rId3">
            <a:alphaModFix/>
          </a:blip>
          <a:stretch>
            <a:fillRect/>
          </a:stretch>
        </p:blipFill>
        <p:spPr>
          <a:xfrm>
            <a:off x="677335" y="3314873"/>
            <a:ext cx="8877699" cy="2581375"/>
          </a:xfrm>
          <a:prstGeom prst="rect">
            <a:avLst/>
          </a:prstGeom>
          <a:noFill/>
          <a:ln>
            <a:noFill/>
          </a:ln>
        </p:spPr>
      </p:pic>
      <p:pic>
        <p:nvPicPr>
          <p:cNvPr id="8" name="Google Shape;351;p28"/>
          <p:cNvPicPr preferRelativeResize="0"/>
          <p:nvPr/>
        </p:nvPicPr>
        <p:blipFill rotWithShape="1">
          <a:blip r:embed="rId4">
            <a:alphaModFix/>
          </a:blip>
          <a:srcRect/>
          <a:stretch/>
        </p:blipFill>
        <p:spPr>
          <a:xfrm>
            <a:off x="2293640" y="2392740"/>
            <a:ext cx="5170958" cy="710785"/>
          </a:xfrm>
          <a:prstGeom prst="rect">
            <a:avLst/>
          </a:prstGeom>
          <a:noFill/>
          <a:ln>
            <a:noFill/>
          </a:ln>
        </p:spPr>
      </p:pic>
      <p:graphicFrame>
        <p:nvGraphicFramePr>
          <p:cNvPr id="9" name="Diagram 8"/>
          <p:cNvGraphicFramePr/>
          <p:nvPr>
            <p:extLst>
              <p:ext uri="{D42A27DB-BD31-4B8C-83A1-F6EECF244321}">
                <p14:modId xmlns:p14="http://schemas.microsoft.com/office/powerpoint/2010/main" val="3088361161"/>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9"/>
                                        </p:tgtEl>
                                        <p:attrNameLst>
                                          <p:attrName>style.visibility</p:attrName>
                                        </p:attrNameLst>
                                      </p:cBhvr>
                                      <p:to>
                                        <p:strVal val="visible"/>
                                      </p:to>
                                    </p:set>
                                    <p:animEffect transition="in" filter="fade">
                                      <p:cBhvr>
                                        <p:cTn id="7" dur="1000"/>
                                        <p:tgtEl>
                                          <p:spTgt spid="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dirty="0">
                <a:latin typeface="Calibri"/>
                <a:cs typeface="Calibri"/>
                <a:sym typeface="Calibri"/>
              </a:rPr>
              <a:t>Validación del Modelo</a:t>
            </a:r>
            <a:endParaRPr dirty="0"/>
          </a:p>
        </p:txBody>
      </p:sp>
      <p:sp>
        <p:nvSpPr>
          <p:cNvPr id="387" name="Google Shape;387;p32"/>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88" name="Google Shape;388;p32"/>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89" name="Google Shape;389;p32"/>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Comparación entre la potencia real y estimada sobre un conjunto de aplicaciones secuenciales.</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pic>
        <p:nvPicPr>
          <p:cNvPr id="390" name="Google Shape;390;p32"/>
          <p:cNvPicPr preferRelativeResize="0"/>
          <p:nvPr/>
        </p:nvPicPr>
        <p:blipFill>
          <a:blip r:embed="rId3">
            <a:alphaModFix/>
          </a:blip>
          <a:stretch>
            <a:fillRect/>
          </a:stretch>
        </p:blipFill>
        <p:spPr>
          <a:xfrm>
            <a:off x="1941113" y="2050638"/>
            <a:ext cx="6657864" cy="3976225"/>
          </a:xfrm>
          <a:prstGeom prst="rect">
            <a:avLst/>
          </a:prstGeom>
          <a:noFill/>
          <a:ln>
            <a:noFill/>
          </a:ln>
        </p:spPr>
      </p:pic>
      <p:graphicFrame>
        <p:nvGraphicFramePr>
          <p:cNvPr id="8" name="Diagram 7"/>
          <p:cNvGraphicFramePr/>
          <p:nvPr>
            <p:extLst>
              <p:ext uri="{D42A27DB-BD31-4B8C-83A1-F6EECF244321}">
                <p14:modId xmlns:p14="http://schemas.microsoft.com/office/powerpoint/2010/main" val="2106799674"/>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9711701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87" name="Google Shape;387;p32"/>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88" name="Google Shape;388;p32"/>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89" name="Google Shape;389;p32"/>
          <p:cNvSpPr txBox="1"/>
          <p:nvPr/>
        </p:nvSpPr>
        <p:spPr>
          <a:xfrm>
            <a:off x="677334" y="1331495"/>
            <a:ext cx="8482707" cy="4700110"/>
          </a:xfrm>
          <a:prstGeom prst="rect">
            <a:avLst/>
          </a:prstGeom>
          <a:noFill/>
          <a:ln>
            <a:noFill/>
          </a:ln>
        </p:spPr>
        <p:txBody>
          <a:bodyPr spcFirstLastPara="1" wrap="square" lIns="91425" tIns="45700" rIns="91425" bIns="45700" anchor="t" anchorCtr="0">
            <a:noAutofit/>
          </a:bodyPr>
          <a:lstStyle/>
          <a:p>
            <a:pPr lvl="0"/>
            <a:endParaRPr lang="es-AR" sz="20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2325788703"/>
              </p:ext>
            </p:extLst>
          </p:nvPr>
        </p:nvGraphicFramePr>
        <p:xfrm>
          <a:off x="978568" y="1331495"/>
          <a:ext cx="8181473" cy="470011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2106799674"/>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711244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87" name="Google Shape;387;p32"/>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88" name="Google Shape;388;p32"/>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89" name="Google Shape;389;p32"/>
          <p:cNvSpPr txBox="1"/>
          <p:nvPr/>
        </p:nvSpPr>
        <p:spPr>
          <a:xfrm>
            <a:off x="677334" y="1331495"/>
            <a:ext cx="8482707" cy="4700110"/>
          </a:xfrm>
          <a:prstGeom prst="rect">
            <a:avLst/>
          </a:prstGeom>
          <a:noFill/>
          <a:ln>
            <a:noFill/>
          </a:ln>
        </p:spPr>
        <p:txBody>
          <a:bodyPr spcFirstLastPara="1" wrap="square" lIns="91425" tIns="45700" rIns="91425" bIns="45700" anchor="t" anchorCtr="0">
            <a:noAutofit/>
          </a:bodyPr>
          <a:lstStyle/>
          <a:p>
            <a:pPr lvl="0"/>
            <a:endParaRPr lang="es-AR" sz="20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773264760"/>
              </p:ext>
            </p:extLst>
          </p:nvPr>
        </p:nvGraphicFramePr>
        <p:xfrm>
          <a:off x="978568" y="1331495"/>
          <a:ext cx="8181473" cy="470011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940247"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5,97% </a:t>
            </a:r>
          </a:p>
        </p:txBody>
      </p:sp>
      <p:graphicFrame>
        <p:nvGraphicFramePr>
          <p:cNvPr id="9" name="Diagram 8"/>
          <p:cNvGraphicFramePr/>
          <p:nvPr>
            <p:extLst>
              <p:ext uri="{D42A27DB-BD31-4B8C-83A1-F6EECF244321}">
                <p14:modId xmlns:p14="http://schemas.microsoft.com/office/powerpoint/2010/main" val="2594028883"/>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42598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87" name="Google Shape;387;p32"/>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88" name="Google Shape;388;p32"/>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89" name="Google Shape;389;p32"/>
          <p:cNvSpPr txBox="1"/>
          <p:nvPr/>
        </p:nvSpPr>
        <p:spPr>
          <a:xfrm>
            <a:off x="677334" y="1331495"/>
            <a:ext cx="8482707" cy="4700110"/>
          </a:xfrm>
          <a:prstGeom prst="rect">
            <a:avLst/>
          </a:prstGeom>
          <a:noFill/>
          <a:ln>
            <a:noFill/>
          </a:ln>
        </p:spPr>
        <p:txBody>
          <a:bodyPr spcFirstLastPara="1" wrap="square" lIns="91425" tIns="45700" rIns="91425" bIns="45700" anchor="t" anchorCtr="0">
            <a:noAutofit/>
          </a:bodyPr>
          <a:lstStyle/>
          <a:p>
            <a:pPr lvl="0"/>
            <a:endParaRPr lang="es-AR" sz="20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nvPr>
        </p:nvGraphicFramePr>
        <p:xfrm>
          <a:off x="978568" y="1331495"/>
          <a:ext cx="8181473" cy="4700110"/>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p:cNvSpPr txBox="1"/>
          <p:nvPr/>
        </p:nvSpPr>
        <p:spPr>
          <a:xfrm>
            <a:off x="3940247"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5,97% </a:t>
            </a:r>
          </a:p>
        </p:txBody>
      </p:sp>
      <p:graphicFrame>
        <p:nvGraphicFramePr>
          <p:cNvPr id="9" name="Diagram 8"/>
          <p:cNvGraphicFramePr/>
          <p:nvPr>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5928704" y="5631495"/>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0,03% </a:t>
            </a:r>
          </a:p>
        </p:txBody>
      </p:sp>
    </p:spTree>
    <p:extLst>
      <p:ext uri="{BB962C8B-B14F-4D97-AF65-F5344CB8AC3E}">
        <p14:creationId xmlns:p14="http://schemas.microsoft.com/office/powerpoint/2010/main" val="396883704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87" name="Google Shape;387;p32"/>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88" name="Google Shape;388;p32"/>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89" name="Google Shape;389;p32"/>
          <p:cNvSpPr txBox="1"/>
          <p:nvPr/>
        </p:nvSpPr>
        <p:spPr>
          <a:xfrm>
            <a:off x="677334" y="1331495"/>
            <a:ext cx="8482707" cy="4700110"/>
          </a:xfrm>
          <a:prstGeom prst="rect">
            <a:avLst/>
          </a:prstGeom>
          <a:noFill/>
          <a:ln>
            <a:noFill/>
          </a:ln>
        </p:spPr>
        <p:txBody>
          <a:bodyPr spcFirstLastPara="1" wrap="square" lIns="91425" tIns="45700" rIns="91425" bIns="45700" anchor="t" anchorCtr="0">
            <a:noAutofit/>
          </a:bodyPr>
          <a:lstStyle/>
          <a:p>
            <a:pPr lvl="0"/>
            <a:endParaRPr lang="es-AR" sz="20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4259086117"/>
              </p:ext>
            </p:extLst>
          </p:nvPr>
        </p:nvGraphicFramePr>
        <p:xfrm>
          <a:off x="978568" y="1331495"/>
          <a:ext cx="8181473" cy="470011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4178069" y="3331718"/>
            <a:ext cx="2921463"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Promedio = 1,37% </a:t>
            </a:r>
          </a:p>
        </p:txBody>
      </p:sp>
      <p:graphicFrame>
        <p:nvGraphicFramePr>
          <p:cNvPr id="11" name="Diagram 10"/>
          <p:cNvGraphicFramePr/>
          <p:nvPr>
            <p:extLst>
              <p:ext uri="{D42A27DB-BD31-4B8C-83A1-F6EECF244321}">
                <p14:modId xmlns:p14="http://schemas.microsoft.com/office/powerpoint/2010/main" val="2106799674"/>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3940247"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5,97% </a:t>
            </a:r>
          </a:p>
        </p:txBody>
      </p:sp>
      <p:sp>
        <p:nvSpPr>
          <p:cNvPr id="13" name="TextBox 12"/>
          <p:cNvSpPr txBox="1"/>
          <p:nvPr/>
        </p:nvSpPr>
        <p:spPr>
          <a:xfrm>
            <a:off x="5928704" y="5631495"/>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0,03% </a:t>
            </a:r>
          </a:p>
        </p:txBody>
      </p:sp>
    </p:spTree>
    <p:extLst>
      <p:ext uri="{BB962C8B-B14F-4D97-AF65-F5344CB8AC3E}">
        <p14:creationId xmlns:p14="http://schemas.microsoft.com/office/powerpoint/2010/main" val="25176585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97" name="Google Shape;397;p3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98" name="Google Shape;398;p33"/>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99" name="Google Shape;399;p33"/>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Comparación entre la potencia real y estimada sobre un conjunto de aplicaciones multihilo.</a:t>
            </a: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p:txBody>
      </p:sp>
      <p:pic>
        <p:nvPicPr>
          <p:cNvPr id="400" name="Google Shape;400;p33"/>
          <p:cNvPicPr preferRelativeResize="0"/>
          <p:nvPr/>
        </p:nvPicPr>
        <p:blipFill>
          <a:blip r:embed="rId3">
            <a:alphaModFix/>
          </a:blip>
          <a:stretch>
            <a:fillRect/>
          </a:stretch>
        </p:blipFill>
        <p:spPr>
          <a:xfrm>
            <a:off x="1700548" y="1980263"/>
            <a:ext cx="6787077" cy="4127163"/>
          </a:xfrm>
          <a:prstGeom prst="rect">
            <a:avLst/>
          </a:prstGeom>
          <a:noFill/>
          <a:ln>
            <a:noFill/>
          </a:ln>
        </p:spPr>
      </p:pic>
      <p:graphicFrame>
        <p:nvGraphicFramePr>
          <p:cNvPr id="8" name="Diagram 7"/>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Contexto</a:t>
            </a:r>
            <a:endParaRPr dirty="0"/>
          </a:p>
        </p:txBody>
      </p:sp>
      <p:sp>
        <p:nvSpPr>
          <p:cNvPr id="264" name="Google Shape;264;p19"/>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265" name="Google Shape;265;p19"/>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266" name="Google Shape;266;p19"/>
          <p:cNvSpPr txBox="1"/>
          <p:nvPr/>
        </p:nvSpPr>
        <p:spPr>
          <a:xfrm>
            <a:off x="677335" y="1178505"/>
            <a:ext cx="8596668" cy="4749528"/>
          </a:xfrm>
          <a:prstGeom prst="rect">
            <a:avLst/>
          </a:prstGeom>
          <a:noFill/>
          <a:ln>
            <a:noFill/>
          </a:ln>
        </p:spPr>
        <p:txBody>
          <a:bodyPr spcFirstLastPara="1" wrap="square" lIns="91425" tIns="45700" rIns="91425" bIns="45700" anchor="t" anchorCtr="0">
            <a:noAutofit/>
          </a:bodyPr>
          <a:lstStyle/>
          <a:p>
            <a:pPr marL="285750" marR="0" lvl="0" indent="-285750" algn="just" rtl="0">
              <a:spcBef>
                <a:spcPts val="0"/>
              </a:spcBef>
              <a:spcAft>
                <a:spcPts val="0"/>
              </a:spcAft>
              <a:buClr>
                <a:schemeClr val="dk1"/>
              </a:buClr>
              <a:buSzPts val="2600"/>
              <a:buFont typeface="Arial" panose="020B0604020202020204" pitchFamily="34" charset="0"/>
              <a:buChar char="•"/>
            </a:pPr>
            <a:endParaRPr lang="es-AR" dirty="0"/>
          </a:p>
          <a:p>
            <a:pPr marL="285750" marR="0" lvl="0" indent="-285750" algn="just" rtl="0">
              <a:spcBef>
                <a:spcPts val="0"/>
              </a:spcBef>
              <a:spcAft>
                <a:spcPts val="0"/>
              </a:spcAft>
              <a:buClr>
                <a:schemeClr val="dk1"/>
              </a:buClr>
              <a:buSzPts val="2600"/>
              <a:buFont typeface="Arial" panose="020B0604020202020204" pitchFamily="34" charset="0"/>
              <a:buChar char="•"/>
            </a:pPr>
            <a:endParaRPr dirty="0"/>
          </a:p>
        </p:txBody>
      </p:sp>
      <p:sp>
        <p:nvSpPr>
          <p:cNvPr id="2" name="TextBox 1"/>
          <p:cNvSpPr txBox="1"/>
          <p:nvPr/>
        </p:nvSpPr>
        <p:spPr>
          <a:xfrm>
            <a:off x="677335" y="1493195"/>
            <a:ext cx="9156475" cy="3600986"/>
          </a:xfrm>
          <a:prstGeom prst="rect">
            <a:avLst/>
          </a:prstGeom>
          <a:noFill/>
        </p:spPr>
        <p:txBody>
          <a:bodyPr wrap="square" rtlCol="0">
            <a:spAutoFit/>
          </a:bodyPr>
          <a:lstStyle/>
          <a:p>
            <a:pPr marL="285750" indent="-285750">
              <a:buFont typeface="Arial" panose="020B0604020202020204" pitchFamily="34" charset="0"/>
              <a:buChar char="•"/>
            </a:pPr>
            <a:r>
              <a:rPr lang="es-AR" sz="2800" dirty="0"/>
              <a:t>Proyecto</a:t>
            </a:r>
          </a:p>
          <a:p>
            <a:pPr algn="just"/>
            <a:endParaRPr lang="es-AR" sz="2400" dirty="0"/>
          </a:p>
          <a:p>
            <a:pPr algn="just"/>
            <a:r>
              <a:rPr lang="es-AR" sz="2000" dirty="0"/>
              <a:t>Computación de Alto Desempeño: Arquitecturas, Algoritmos, Métricas de rendimiento y Aplicaciones en HPC, Big Data, Robótica, Señales y Tiempo Real</a:t>
            </a:r>
          </a:p>
          <a:p>
            <a:endParaRPr lang="es-AR" sz="2400" dirty="0"/>
          </a:p>
          <a:p>
            <a:pPr marL="285750" lvl="3" indent="-285750">
              <a:buFont typeface="Arial" panose="020B0604020202020204" pitchFamily="34" charset="0"/>
              <a:buChar char="•"/>
            </a:pPr>
            <a:r>
              <a:rPr lang="es-AR" sz="2800" dirty="0"/>
              <a:t>Subproyecto</a:t>
            </a:r>
          </a:p>
          <a:p>
            <a:pPr lvl="3" algn="just"/>
            <a:endParaRPr lang="es-AR" sz="2400" dirty="0"/>
          </a:p>
          <a:p>
            <a:pPr lvl="3" algn="just"/>
            <a:r>
              <a:rPr lang="es-AR" sz="2000" dirty="0"/>
              <a:t>Algoritmos paralelos en computación de alto desempeño. Fundamentos, construcción y evaluación de aplicaciones.</a:t>
            </a:r>
          </a:p>
        </p:txBody>
      </p:sp>
    </p:spTree>
    <p:extLst>
      <p:ext uri="{BB962C8B-B14F-4D97-AF65-F5344CB8AC3E}">
        <p14:creationId xmlns:p14="http://schemas.microsoft.com/office/powerpoint/2010/main" val="263215623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97" name="Google Shape;397;p3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98" name="Google Shape;398;p33"/>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99" name="Google Shape;399;p33"/>
          <p:cNvSpPr txBox="1"/>
          <p:nvPr/>
        </p:nvSpPr>
        <p:spPr>
          <a:xfrm>
            <a:off x="677334" y="1178505"/>
            <a:ext cx="9733991" cy="5059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707074220"/>
              </p:ext>
            </p:extLst>
          </p:nvPr>
        </p:nvGraphicFramePr>
        <p:xfrm>
          <a:off x="1140788" y="1178505"/>
          <a:ext cx="8133347" cy="4853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97302590"/>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97" name="Google Shape;397;p3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98" name="Google Shape;398;p33"/>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99" name="Google Shape;399;p33"/>
          <p:cNvSpPr txBox="1"/>
          <p:nvPr/>
        </p:nvSpPr>
        <p:spPr>
          <a:xfrm>
            <a:off x="677334" y="1178505"/>
            <a:ext cx="9733991" cy="5059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95917994"/>
              </p:ext>
            </p:extLst>
          </p:nvPr>
        </p:nvGraphicFramePr>
        <p:xfrm>
          <a:off x="1140788" y="1178505"/>
          <a:ext cx="8133347"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586393" y="1638950"/>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3,63% </a:t>
            </a:r>
          </a:p>
        </p:txBody>
      </p:sp>
      <p:graphicFrame>
        <p:nvGraphicFramePr>
          <p:cNvPr id="11" name="Diagram 10"/>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281487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97" name="Google Shape;397;p3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98" name="Google Shape;398;p33"/>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99" name="Google Shape;399;p33"/>
          <p:cNvSpPr txBox="1"/>
          <p:nvPr/>
        </p:nvSpPr>
        <p:spPr>
          <a:xfrm>
            <a:off x="677334" y="1178505"/>
            <a:ext cx="9733991" cy="5059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2231223702"/>
              </p:ext>
            </p:extLst>
          </p:nvPr>
        </p:nvGraphicFramePr>
        <p:xfrm>
          <a:off x="1140788" y="1178505"/>
          <a:ext cx="8133347"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p:cNvSpPr txBox="1"/>
          <p:nvPr/>
        </p:nvSpPr>
        <p:spPr>
          <a:xfrm>
            <a:off x="5853076" y="5549207"/>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0,16% </a:t>
            </a:r>
          </a:p>
        </p:txBody>
      </p:sp>
      <p:graphicFrame>
        <p:nvGraphicFramePr>
          <p:cNvPr id="11" name="Diagram 10"/>
          <p:cNvGraphicFramePr/>
          <p:nvPr>
            <p:extLst>
              <p:ext uri="{D42A27DB-BD31-4B8C-83A1-F6EECF244321}">
                <p14:modId xmlns:p14="http://schemas.microsoft.com/office/powerpoint/2010/main" val="2106799674"/>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5586393" y="1638950"/>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3,63% </a:t>
            </a:r>
          </a:p>
        </p:txBody>
      </p:sp>
    </p:spTree>
    <p:extLst>
      <p:ext uri="{BB962C8B-B14F-4D97-AF65-F5344CB8AC3E}">
        <p14:creationId xmlns:p14="http://schemas.microsoft.com/office/powerpoint/2010/main" val="246463019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lvl="0">
              <a:buSzPts val="4000"/>
            </a:pPr>
            <a:r>
              <a:rPr lang="es-ES" sz="4000" dirty="0">
                <a:latin typeface="Calibri"/>
                <a:cs typeface="Calibri"/>
                <a:sym typeface="Calibri"/>
              </a:rPr>
              <a:t>Validación del Modelo</a:t>
            </a:r>
            <a:endParaRPr dirty="0"/>
          </a:p>
        </p:txBody>
      </p:sp>
      <p:sp>
        <p:nvSpPr>
          <p:cNvPr id="397" name="Google Shape;397;p3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98" name="Google Shape;398;p33"/>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99" name="Google Shape;399;p33"/>
          <p:cNvSpPr txBox="1"/>
          <p:nvPr/>
        </p:nvSpPr>
        <p:spPr>
          <a:xfrm>
            <a:off x="677334" y="1178505"/>
            <a:ext cx="9733991" cy="5059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10" name="Chart 9"/>
          <p:cNvGraphicFramePr>
            <a:graphicFrameLocks/>
          </p:cNvGraphicFramePr>
          <p:nvPr>
            <p:extLst>
              <p:ext uri="{D42A27DB-BD31-4B8C-83A1-F6EECF244321}">
                <p14:modId xmlns:p14="http://schemas.microsoft.com/office/powerpoint/2010/main" val="4018582481"/>
              </p:ext>
            </p:extLst>
          </p:nvPr>
        </p:nvGraphicFramePr>
        <p:xfrm>
          <a:off x="1140788" y="1178505"/>
          <a:ext cx="8133347"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7364855" y="2879921"/>
            <a:ext cx="2905420"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Promedio= 1,31% </a:t>
            </a:r>
          </a:p>
        </p:txBody>
      </p:sp>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2" name="TextBox 11"/>
          <p:cNvSpPr txBox="1"/>
          <p:nvPr/>
        </p:nvSpPr>
        <p:spPr>
          <a:xfrm>
            <a:off x="5586393" y="1638950"/>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3,63% </a:t>
            </a:r>
          </a:p>
        </p:txBody>
      </p:sp>
      <p:sp>
        <p:nvSpPr>
          <p:cNvPr id="13" name="TextBox 12"/>
          <p:cNvSpPr txBox="1"/>
          <p:nvPr/>
        </p:nvSpPr>
        <p:spPr>
          <a:xfrm>
            <a:off x="5853076" y="5549207"/>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0,16% </a:t>
            </a:r>
          </a:p>
        </p:txBody>
      </p:sp>
    </p:spTree>
    <p:extLst>
      <p:ext uri="{BB962C8B-B14F-4D97-AF65-F5344CB8AC3E}">
        <p14:creationId xmlns:p14="http://schemas.microsoft.com/office/powerpoint/2010/main" val="126949917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Para validar el modelo generado, se utilizó LOOCV (leave-one-out cross-validation).</a:t>
            </a:r>
            <a:endParaRPr sz="2600">
              <a:solidFill>
                <a:schemeClr val="dk1"/>
              </a:solidFill>
              <a:latin typeface="Calibri"/>
              <a:ea typeface="Calibri"/>
              <a:cs typeface="Calibri"/>
              <a:sym typeface="Calibri"/>
            </a:endParaRPr>
          </a:p>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Técnica empleada para garantizar la independencia del particionamiento entre datos de entrenamiento y prueba.</a:t>
            </a: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p:txBody>
      </p:sp>
      <p:pic>
        <p:nvPicPr>
          <p:cNvPr id="410" name="Google Shape;410;p34"/>
          <p:cNvPicPr preferRelativeResize="0"/>
          <p:nvPr/>
        </p:nvPicPr>
        <p:blipFill>
          <a:blip r:embed="rId3">
            <a:alphaModFix/>
          </a:blip>
          <a:stretch>
            <a:fillRect/>
          </a:stretch>
        </p:blipFill>
        <p:spPr>
          <a:xfrm>
            <a:off x="2137050" y="3240375"/>
            <a:ext cx="5677325" cy="2905850"/>
          </a:xfrm>
          <a:prstGeom prst="rect">
            <a:avLst/>
          </a:prstGeom>
          <a:noFill/>
          <a:ln>
            <a:noFill/>
          </a:ln>
        </p:spPr>
      </p:pic>
      <p:graphicFrame>
        <p:nvGraphicFramePr>
          <p:cNvPr id="8" name="Diagram 7"/>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2895970236"/>
              </p:ext>
            </p:extLst>
          </p:nvPr>
        </p:nvGraphicFramePr>
        <p:xfrm>
          <a:off x="1219200" y="1223805"/>
          <a:ext cx="7844590" cy="4853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360881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785646354"/>
              </p:ext>
            </p:extLst>
          </p:nvPr>
        </p:nvGraphicFramePr>
        <p:xfrm>
          <a:off x="1219200" y="1223805"/>
          <a:ext cx="7844590"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4197851"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6,49% </a:t>
            </a:r>
          </a:p>
        </p:txBody>
      </p:sp>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4212627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2830545082"/>
              </p:ext>
            </p:extLst>
          </p:nvPr>
        </p:nvGraphicFramePr>
        <p:xfrm>
          <a:off x="1219200" y="1223805"/>
          <a:ext cx="7844590"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5778213" y="5431390"/>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0,03% </a:t>
            </a:r>
          </a:p>
        </p:txBody>
      </p:sp>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197851"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6,49% </a:t>
            </a:r>
          </a:p>
        </p:txBody>
      </p:sp>
    </p:spTree>
    <p:extLst>
      <p:ext uri="{BB962C8B-B14F-4D97-AF65-F5344CB8AC3E}">
        <p14:creationId xmlns:p14="http://schemas.microsoft.com/office/powerpoint/2010/main" val="29099858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3789193063"/>
              </p:ext>
            </p:extLst>
          </p:nvPr>
        </p:nvGraphicFramePr>
        <p:xfrm>
          <a:off x="1219200" y="1223805"/>
          <a:ext cx="7844590" cy="4853100"/>
        </p:xfrm>
        <a:graphic>
          <a:graphicData uri="http://schemas.openxmlformats.org/drawingml/2006/chart">
            <c:chart xmlns:c="http://schemas.openxmlformats.org/drawingml/2006/chart" xmlns:r="http://schemas.openxmlformats.org/officeDocument/2006/relationships" r:id="rId3"/>
          </a:graphicData>
        </a:graphic>
      </p:graphicFrame>
      <p:sp>
        <p:nvSpPr>
          <p:cNvPr id="10" name="TextBox 9"/>
          <p:cNvSpPr txBox="1"/>
          <p:nvPr/>
        </p:nvSpPr>
        <p:spPr>
          <a:xfrm>
            <a:off x="4573527" y="3079716"/>
            <a:ext cx="2935705"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Promedio = 1,61% </a:t>
            </a:r>
          </a:p>
        </p:txBody>
      </p:sp>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p:cNvSpPr txBox="1"/>
          <p:nvPr/>
        </p:nvSpPr>
        <p:spPr>
          <a:xfrm>
            <a:off x="4197851" y="1845849"/>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Máximo = 6,49% </a:t>
            </a:r>
          </a:p>
        </p:txBody>
      </p:sp>
      <p:sp>
        <p:nvSpPr>
          <p:cNvPr id="12" name="TextBox 11"/>
          <p:cNvSpPr txBox="1"/>
          <p:nvPr/>
        </p:nvSpPr>
        <p:spPr>
          <a:xfrm>
            <a:off x="5778213" y="5431390"/>
            <a:ext cx="2777084" cy="400110"/>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lang="es-AR" sz="2000" dirty="0"/>
              <a:t>Error Mínimo = 0,03% </a:t>
            </a:r>
          </a:p>
        </p:txBody>
      </p:sp>
    </p:spTree>
    <p:extLst>
      <p:ext uri="{BB962C8B-B14F-4D97-AF65-F5344CB8AC3E}">
        <p14:creationId xmlns:p14="http://schemas.microsoft.com/office/powerpoint/2010/main" val="2132480858"/>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lvl="0"/>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1864878349"/>
              </p:ext>
            </p:extLst>
          </p:nvPr>
        </p:nvGraphicFramePr>
        <p:xfrm>
          <a:off x="1347536" y="1282006"/>
          <a:ext cx="7796463" cy="47495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6380184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19"/>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a:solidFill>
                  <a:schemeClr val="accent1"/>
                </a:solidFill>
                <a:latin typeface="Calibri"/>
                <a:ea typeface="Calibri"/>
                <a:cs typeface="Calibri"/>
                <a:sym typeface="Calibri"/>
              </a:rPr>
              <a:t>Motivación</a:t>
            </a:r>
            <a:endParaRPr/>
          </a:p>
        </p:txBody>
      </p:sp>
      <p:sp>
        <p:nvSpPr>
          <p:cNvPr id="264" name="Google Shape;264;p19"/>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265" name="Google Shape;265;p19"/>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266" name="Google Shape;266;p19"/>
          <p:cNvSpPr txBox="1"/>
          <p:nvPr/>
        </p:nvSpPr>
        <p:spPr>
          <a:xfrm>
            <a:off x="677335" y="1178505"/>
            <a:ext cx="8596668" cy="4749528"/>
          </a:xfrm>
          <a:prstGeom prst="rect">
            <a:avLst/>
          </a:prstGeom>
          <a:noFill/>
          <a:ln>
            <a:noFill/>
          </a:ln>
        </p:spPr>
        <p:txBody>
          <a:bodyPr spcFirstLastPara="1" wrap="square" lIns="91425" tIns="45700" rIns="91425" bIns="45700" anchor="t" anchorCtr="0">
            <a:noAutofit/>
          </a:bodyPr>
          <a:lstStyle/>
          <a:p>
            <a:pPr marL="571500" marR="0" lvl="0" indent="-5715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La disipación de potencia y temperatura es un factor crucial en cualquier sistema informático</a:t>
            </a:r>
            <a:endParaRPr dirty="0"/>
          </a:p>
          <a:p>
            <a:pPr marL="0" marR="0" lvl="0" indent="0" algn="just" rtl="0">
              <a:spcBef>
                <a:spcPts val="0"/>
              </a:spcBef>
              <a:spcAft>
                <a:spcPts val="0"/>
              </a:spcAft>
              <a:buClr>
                <a:schemeClr val="accent1"/>
              </a:buClr>
              <a:buSzPts val="2600"/>
              <a:buFont typeface="Trebuchet MS"/>
              <a:buNone/>
            </a:pPr>
            <a:endParaRPr sz="2600" b="0" i="0" u="none" strike="noStrike" cap="none"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Obtener esta información a través de mediciones físicas puede no ser una tarea trivial.</a:t>
            </a:r>
            <a:endParaRPr dirty="0"/>
          </a:p>
          <a:p>
            <a:pPr marL="0" marR="0" lvl="0" indent="0" algn="just" rtl="0">
              <a:spcBef>
                <a:spcPts val="0"/>
              </a:spcBef>
              <a:spcAft>
                <a:spcPts val="0"/>
              </a:spcAft>
              <a:buClr>
                <a:schemeClr val="accent1"/>
              </a:buClr>
              <a:buSzPts val="2600"/>
              <a:buFont typeface="Trebuchet MS"/>
              <a:buNone/>
            </a:pPr>
            <a:endParaRPr sz="2600" b="0" i="0" u="none" strike="noStrike" cap="none"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Afortunadamente, la mayoría de los procesadores presentan un conjunto de contadores de hardware.</a:t>
            </a:r>
            <a:endParaRPr dirty="0"/>
          </a:p>
          <a:p>
            <a:pPr marL="0" marR="0" lvl="0" indent="0" algn="just" rtl="0">
              <a:spcBef>
                <a:spcPts val="0"/>
              </a:spcBef>
              <a:spcAft>
                <a:spcPts val="0"/>
              </a:spcAft>
              <a:buClr>
                <a:schemeClr val="accent1"/>
              </a:buClr>
              <a:buSzPts val="2600"/>
              <a:buFont typeface="Trebuchet MS"/>
              <a:buNone/>
            </a:pPr>
            <a:endParaRPr sz="2600" b="0" i="0" u="none" strike="noStrike" cap="none"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Estos registros pueden estar asociados a un determinado gasto de energía.</a:t>
            </a:r>
            <a:endParaRPr dirty="0"/>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lvl="0"/>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3574755810"/>
              </p:ext>
            </p:extLst>
          </p:nvPr>
        </p:nvGraphicFramePr>
        <p:xfrm>
          <a:off x="1347536" y="1282006"/>
          <a:ext cx="7796463" cy="47495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74074713"/>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lvl="0"/>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2553034168"/>
              </p:ext>
            </p:extLst>
          </p:nvPr>
        </p:nvGraphicFramePr>
        <p:xfrm>
          <a:off x="1347536" y="1282006"/>
          <a:ext cx="7796463" cy="47495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4329229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34"/>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Validación del Modelo</a:t>
            </a:r>
            <a:endParaRPr dirty="0"/>
          </a:p>
        </p:txBody>
      </p:sp>
      <p:sp>
        <p:nvSpPr>
          <p:cNvPr id="407" name="Google Shape;407;p34"/>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08" name="Google Shape;408;p34"/>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09" name="Google Shape;409;p34"/>
          <p:cNvSpPr txBox="1"/>
          <p:nvPr/>
        </p:nvSpPr>
        <p:spPr>
          <a:xfrm>
            <a:off x="677335" y="1178505"/>
            <a:ext cx="9533400" cy="4749600"/>
          </a:xfrm>
          <a:prstGeom prst="rect">
            <a:avLst/>
          </a:prstGeom>
          <a:noFill/>
          <a:ln>
            <a:noFill/>
          </a:ln>
        </p:spPr>
        <p:txBody>
          <a:bodyPr spcFirstLastPara="1" wrap="square" lIns="91425" tIns="45700" rIns="91425" bIns="45700" anchor="t" anchorCtr="0">
            <a:noAutofit/>
          </a:bodyPr>
          <a:lstStyle/>
          <a:p>
            <a:pPr lvl="0"/>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graphicFrame>
        <p:nvGraphicFramePr>
          <p:cNvPr id="8" name="Chart 7"/>
          <p:cNvGraphicFramePr>
            <a:graphicFrameLocks/>
          </p:cNvGraphicFramePr>
          <p:nvPr>
            <p:extLst>
              <p:ext uri="{D42A27DB-BD31-4B8C-83A1-F6EECF244321}">
                <p14:modId xmlns:p14="http://schemas.microsoft.com/office/powerpoint/2010/main" val="3756289832"/>
              </p:ext>
            </p:extLst>
          </p:nvPr>
        </p:nvGraphicFramePr>
        <p:xfrm>
          <a:off x="1347536" y="1282006"/>
          <a:ext cx="7796463" cy="474959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Diagram 8"/>
          <p:cNvGraphicFramePr/>
          <p:nvPr>
            <p:extLst>
              <p:ext uri="{D42A27DB-BD31-4B8C-83A1-F6EECF244321}">
                <p14:modId xmlns:p14="http://schemas.microsoft.com/office/powerpoint/2010/main" val="1128619467"/>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p:cNvSpPr txBox="1"/>
          <p:nvPr/>
        </p:nvSpPr>
        <p:spPr>
          <a:xfrm>
            <a:off x="5810536" y="5534896"/>
            <a:ext cx="2777100" cy="400106"/>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r>
              <a:rPr lang="es-AR" sz="2000" dirty="0"/>
              <a:t>Error Mínimo = 0,33% </a:t>
            </a:r>
          </a:p>
        </p:txBody>
      </p:sp>
    </p:spTree>
    <p:extLst>
      <p:ext uri="{BB962C8B-B14F-4D97-AF65-F5344CB8AC3E}">
        <p14:creationId xmlns:p14="http://schemas.microsoft.com/office/powerpoint/2010/main" val="146145885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p35"/>
          <p:cNvSpPr txBox="1">
            <a:spLocks noGrp="1"/>
          </p:cNvSpPr>
          <p:nvPr>
            <p:ph type="title"/>
          </p:nvPr>
        </p:nvSpPr>
        <p:spPr>
          <a:xfrm>
            <a:off x="520385" y="5338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a:latin typeface="Calibri"/>
                <a:ea typeface="Calibri"/>
                <a:cs typeface="Calibri"/>
                <a:sym typeface="Calibri"/>
              </a:rPr>
              <a:t>Conclusiones </a:t>
            </a:r>
            <a:endParaRPr/>
          </a:p>
        </p:txBody>
      </p:sp>
      <p:sp>
        <p:nvSpPr>
          <p:cNvPr id="417" name="Google Shape;417;p35"/>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18" name="Google Shape;418;p35"/>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19" name="Google Shape;419;p35"/>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2921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Se construyeron dos modelos estadísticos basados en regresión lineal para aplicaciones secuenciales y paralelas utilizando </a:t>
            </a:r>
            <a:r>
              <a:rPr lang="es-ES" sz="2600" dirty="0" err="1">
                <a:solidFill>
                  <a:schemeClr val="dk1"/>
                </a:solidFill>
                <a:latin typeface="Calibri"/>
                <a:ea typeface="Calibri"/>
                <a:cs typeface="Calibri"/>
                <a:sym typeface="Calibri"/>
              </a:rPr>
              <a:t>OpenMP</a:t>
            </a:r>
            <a:r>
              <a:rPr lang="es-ES" sz="2600" dirty="0">
                <a:solidFill>
                  <a:schemeClr val="dk1"/>
                </a:solidFill>
                <a:latin typeface="Calibri"/>
                <a:ea typeface="Calibri"/>
                <a:cs typeface="Calibri"/>
                <a:sym typeface="Calibri"/>
              </a:rPr>
              <a:t>.</a:t>
            </a:r>
            <a:endParaRPr sz="2600" dirty="0">
              <a:solidFill>
                <a:schemeClr val="dk1"/>
              </a:solidFill>
              <a:latin typeface="Calibri"/>
              <a:ea typeface="Calibri"/>
              <a:cs typeface="Calibri"/>
              <a:sym typeface="Calibri"/>
            </a:endParaRPr>
          </a:p>
          <a:p>
            <a:pPr marL="914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Estos modelos fueron validados frente a diferentes muestras obtenidas por experimentación.</a:t>
            </a:r>
            <a:endParaRPr sz="2600" dirty="0">
              <a:solidFill>
                <a:schemeClr val="dk1"/>
              </a:solidFill>
              <a:latin typeface="Calibri"/>
              <a:ea typeface="Calibri"/>
              <a:cs typeface="Calibri"/>
              <a:sym typeface="Calibri"/>
            </a:endParaRPr>
          </a:p>
          <a:p>
            <a:pPr marL="914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La validación de ambos modelos estadísticos arrojó un error promedio menor a </a:t>
            </a:r>
            <a:r>
              <a:rPr lang="es-ES" sz="2600" b="1" dirty="0">
                <a:solidFill>
                  <a:schemeClr val="dk1"/>
                </a:solidFill>
                <a:latin typeface="Calibri"/>
                <a:ea typeface="Calibri"/>
                <a:cs typeface="Calibri"/>
                <a:sym typeface="Calibri"/>
              </a:rPr>
              <a:t>1,93%</a:t>
            </a:r>
            <a:r>
              <a:rPr lang="es-ES" sz="2600" dirty="0">
                <a:solidFill>
                  <a:schemeClr val="dk1"/>
                </a:solidFill>
                <a:latin typeface="Calibri"/>
                <a:ea typeface="Calibri"/>
                <a:cs typeface="Calibri"/>
                <a:sym typeface="Calibri"/>
              </a:rPr>
              <a:t> tanto para algoritmos secuenciales como </a:t>
            </a:r>
            <a:r>
              <a:rPr lang="es-ES" sz="2600" dirty="0" err="1">
                <a:solidFill>
                  <a:schemeClr val="dk1"/>
                </a:solidFill>
                <a:latin typeface="Calibri"/>
                <a:ea typeface="Calibri"/>
                <a:cs typeface="Calibri"/>
                <a:sym typeface="Calibri"/>
              </a:rPr>
              <a:t>OpenMP</a:t>
            </a:r>
            <a:r>
              <a:rPr lang="es-ES" sz="2600" dirty="0">
                <a:solidFill>
                  <a:schemeClr val="dk1"/>
                </a:solidFill>
                <a:latin typeface="Calibri"/>
                <a:ea typeface="Calibri"/>
                <a:cs typeface="Calibri"/>
                <a:sym typeface="Calibri"/>
              </a:rPr>
              <a:t>.</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36"/>
          <p:cNvSpPr txBox="1">
            <a:spLocks noGrp="1"/>
          </p:cNvSpPr>
          <p:nvPr>
            <p:ph type="title"/>
          </p:nvPr>
        </p:nvSpPr>
        <p:spPr>
          <a:xfrm>
            <a:off x="520385" y="5338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dirty="0">
                <a:latin typeface="Calibri"/>
                <a:ea typeface="Calibri"/>
                <a:cs typeface="Calibri"/>
                <a:sym typeface="Calibri"/>
              </a:rPr>
              <a:t>Trabajos Futuros</a:t>
            </a:r>
            <a:endParaRPr dirty="0"/>
          </a:p>
        </p:txBody>
      </p:sp>
      <p:sp>
        <p:nvSpPr>
          <p:cNvPr id="426" name="Google Shape;426;p36"/>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27" name="Google Shape;427;p36"/>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28" name="Google Shape;428;p36"/>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2921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Analizar la variación del número de hilos para diseñar un modelo estadístico de potencia que incluya las soluciones secuencial y paralelo.</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Evaluar la utilización de diferentes métodos estadísticos, los cuales permitirían eventualmente alcanzar errores menores.</a:t>
            </a:r>
          </a:p>
          <a:p>
            <a:pPr marL="457200" marR="0" lvl="0" indent="-393700" algn="l" rtl="0">
              <a:spcBef>
                <a:spcPts val="0"/>
              </a:spcBef>
              <a:spcAft>
                <a:spcPts val="0"/>
              </a:spcAft>
              <a:buClr>
                <a:schemeClr val="dk1"/>
              </a:buClr>
              <a:buSzPts val="2600"/>
              <a:buFont typeface="Calibri"/>
              <a:buChar char="●"/>
            </a:pPr>
            <a:endParaRPr lang="es-ES" sz="2600" dirty="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Analizar la metodología propuesta en otras arquitecturas de bajo consumo energético.</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endParaRPr sz="2600"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7"/>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35" name="Google Shape;435;p37"/>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36" name="Google Shape;436;p37"/>
          <p:cNvSpPr txBox="1"/>
          <p:nvPr/>
        </p:nvSpPr>
        <p:spPr>
          <a:xfrm>
            <a:off x="677324" y="1178500"/>
            <a:ext cx="9533400" cy="4749600"/>
          </a:xfrm>
          <a:prstGeom prst="rect">
            <a:avLst/>
          </a:prstGeom>
          <a:noFill/>
          <a:ln>
            <a:noFill/>
          </a:ln>
        </p:spPr>
        <p:txBody>
          <a:bodyPr spcFirstLastPara="1" wrap="square" lIns="91425" tIns="45700" rIns="91425" bIns="45700" anchor="t" anchorCtr="0">
            <a:noAutofit/>
          </a:bodyPr>
          <a:lstStyle/>
          <a:p>
            <a:pPr marL="457200" marR="0" lvl="0" indent="-292100" algn="ctr" rtl="0">
              <a:spcBef>
                <a:spcPts val="0"/>
              </a:spcBef>
              <a:spcAft>
                <a:spcPts val="0"/>
              </a:spcAft>
              <a:buClr>
                <a:schemeClr val="accent1"/>
              </a:buClr>
              <a:buSzPts val="2600"/>
              <a:buFont typeface="Arial"/>
              <a:buNone/>
            </a:pPr>
            <a:endParaRPr sz="9600">
              <a:solidFill>
                <a:schemeClr val="dk1"/>
              </a:solidFill>
              <a:latin typeface="Calibri"/>
              <a:ea typeface="Calibri"/>
              <a:cs typeface="Calibri"/>
              <a:sym typeface="Calibri"/>
            </a:endParaRPr>
          </a:p>
          <a:p>
            <a:pPr marL="457200" marR="0" lvl="0" indent="-292100" algn="ctr" rtl="0">
              <a:spcBef>
                <a:spcPts val="0"/>
              </a:spcBef>
              <a:spcAft>
                <a:spcPts val="0"/>
              </a:spcAft>
              <a:buClr>
                <a:schemeClr val="accent1"/>
              </a:buClr>
              <a:buSzPts val="2600"/>
              <a:buFont typeface="Arial"/>
              <a:buNone/>
            </a:pPr>
            <a:endParaRPr sz="9600" b="0" i="0" u="none" strike="noStrike" cap="none">
              <a:solidFill>
                <a:schemeClr val="dk1"/>
              </a:solidFill>
              <a:latin typeface="Calibri"/>
              <a:ea typeface="Calibri"/>
              <a:cs typeface="Calibri"/>
              <a:sym typeface="Calibri"/>
            </a:endParaRPr>
          </a:p>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p:txBody>
      </p:sp>
      <p:pic>
        <p:nvPicPr>
          <p:cNvPr id="437" name="Google Shape;437;p37"/>
          <p:cNvPicPr preferRelativeResize="0"/>
          <p:nvPr/>
        </p:nvPicPr>
        <p:blipFill>
          <a:blip r:embed="rId3">
            <a:alphaModFix/>
          </a:blip>
          <a:stretch>
            <a:fillRect/>
          </a:stretch>
        </p:blipFill>
        <p:spPr>
          <a:xfrm>
            <a:off x="2285250" y="1219099"/>
            <a:ext cx="4689675" cy="4689652"/>
          </a:xfrm>
          <a:prstGeom prst="rect">
            <a:avLst/>
          </a:prstGeom>
          <a:noFill/>
          <a:ln>
            <a:noFill/>
          </a:ln>
        </p:spPr>
      </p:pic>
      <p:sp>
        <p:nvSpPr>
          <p:cNvPr id="438" name="Google Shape;438;p37"/>
          <p:cNvSpPr txBox="1"/>
          <p:nvPr/>
        </p:nvSpPr>
        <p:spPr>
          <a:xfrm>
            <a:off x="401675" y="0"/>
            <a:ext cx="5801700" cy="1752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s-ES" sz="4000">
                <a:solidFill>
                  <a:schemeClr val="accent1"/>
                </a:solidFill>
                <a:latin typeface="Calibri"/>
                <a:ea typeface="Calibri"/>
                <a:cs typeface="Calibri"/>
                <a:sym typeface="Calibri"/>
              </a:rPr>
              <a:t>¿Preguntas?</a:t>
            </a:r>
            <a:endParaRPr sz="3600">
              <a:solidFill>
                <a:schemeClr val="accent1"/>
              </a:solidFill>
              <a:latin typeface="Trebuchet MS"/>
              <a:ea typeface="Trebuchet MS"/>
              <a:cs typeface="Trebuchet MS"/>
              <a:sym typeface="Trebuchet M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38"/>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445" name="Google Shape;445;p38"/>
          <p:cNvSpPr txBox="1"/>
          <p:nvPr/>
        </p:nvSpPr>
        <p:spPr>
          <a:xfrm>
            <a:off x="677335" y="1178505"/>
            <a:ext cx="8596800" cy="48531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446" name="Google Shape;446;p38"/>
          <p:cNvSpPr txBox="1"/>
          <p:nvPr/>
        </p:nvSpPr>
        <p:spPr>
          <a:xfrm>
            <a:off x="498799" y="1178500"/>
            <a:ext cx="9533400" cy="4749600"/>
          </a:xfrm>
          <a:prstGeom prst="rect">
            <a:avLst/>
          </a:prstGeom>
          <a:noFill/>
          <a:ln>
            <a:noFill/>
          </a:ln>
        </p:spPr>
        <p:txBody>
          <a:bodyPr spcFirstLastPara="1" wrap="square" lIns="91425" tIns="45700" rIns="91425" bIns="45700" anchor="t" anchorCtr="0">
            <a:noAutofit/>
          </a:bodyPr>
          <a:lstStyle/>
          <a:p>
            <a:pPr marL="457200" marR="0" lvl="0" indent="-292100" algn="ctr" rtl="0">
              <a:spcBef>
                <a:spcPts val="0"/>
              </a:spcBef>
              <a:spcAft>
                <a:spcPts val="0"/>
              </a:spcAft>
              <a:buClr>
                <a:schemeClr val="accent1"/>
              </a:buClr>
              <a:buSzPts val="2600"/>
              <a:buFont typeface="Arial"/>
              <a:buNone/>
            </a:pPr>
            <a:endParaRPr sz="9600">
              <a:solidFill>
                <a:schemeClr val="dk1"/>
              </a:solidFill>
              <a:latin typeface="Calibri"/>
              <a:ea typeface="Calibri"/>
              <a:cs typeface="Calibri"/>
              <a:sym typeface="Calibri"/>
            </a:endParaRPr>
          </a:p>
          <a:p>
            <a:pPr marL="457200" marR="0" lvl="0" indent="-292100" algn="ctr" rtl="0">
              <a:spcBef>
                <a:spcPts val="0"/>
              </a:spcBef>
              <a:spcAft>
                <a:spcPts val="0"/>
              </a:spcAft>
              <a:buClr>
                <a:schemeClr val="accent1"/>
              </a:buClr>
              <a:buSzPts val="2600"/>
              <a:buFont typeface="Arial"/>
              <a:buNone/>
            </a:pPr>
            <a:r>
              <a:rPr lang="es-ES" sz="9600">
                <a:solidFill>
                  <a:schemeClr val="accent1"/>
                </a:solidFill>
                <a:latin typeface="Calibri"/>
                <a:ea typeface="Calibri"/>
                <a:cs typeface="Calibri"/>
                <a:sym typeface="Calibri"/>
              </a:rPr>
              <a:t>GRACIAS!</a:t>
            </a:r>
            <a:endParaRPr sz="9600">
              <a:solidFill>
                <a:schemeClr val="accent1"/>
              </a:solidFill>
              <a:latin typeface="Calibri"/>
              <a:ea typeface="Calibri"/>
              <a:cs typeface="Calibri"/>
              <a:sym typeface="Calibri"/>
            </a:endParaRPr>
          </a:p>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0"/>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a:solidFill>
                  <a:schemeClr val="accent1"/>
                </a:solidFill>
                <a:latin typeface="Calibri"/>
                <a:ea typeface="Calibri"/>
                <a:cs typeface="Calibri"/>
                <a:sym typeface="Calibri"/>
              </a:rPr>
              <a:t>Motivación</a:t>
            </a:r>
            <a:endParaRPr/>
          </a:p>
        </p:txBody>
      </p:sp>
      <p:sp>
        <p:nvSpPr>
          <p:cNvPr id="273" name="Google Shape;273;p20"/>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274" name="Google Shape;274;p20"/>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275" name="Google Shape;275;p20"/>
          <p:cNvSpPr txBox="1"/>
          <p:nvPr/>
        </p:nvSpPr>
        <p:spPr>
          <a:xfrm>
            <a:off x="677335" y="1178505"/>
            <a:ext cx="8596668" cy="4749528"/>
          </a:xfrm>
          <a:prstGeom prst="rect">
            <a:avLst/>
          </a:prstGeom>
          <a:noFill/>
          <a:ln>
            <a:noFill/>
          </a:ln>
        </p:spPr>
        <p:txBody>
          <a:bodyPr spcFirstLastPara="1" wrap="square" lIns="91425" tIns="45700" rIns="91425" bIns="45700" anchor="t" anchorCtr="0">
            <a:noAutofit/>
          </a:bodyPr>
          <a:lstStyle/>
          <a:p>
            <a:pPr marL="5715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b="0" i="0" u="none" strike="noStrike" cap="none" dirty="0">
                <a:solidFill>
                  <a:schemeClr val="dk1"/>
                </a:solidFill>
                <a:latin typeface="Calibri"/>
                <a:ea typeface="Calibri"/>
                <a:cs typeface="Calibri"/>
                <a:sym typeface="Calibri"/>
              </a:rPr>
              <a:t>Existen </a:t>
            </a:r>
            <a:r>
              <a:rPr lang="es-ES" sz="2600" dirty="0">
                <a:solidFill>
                  <a:schemeClr val="dk1"/>
                </a:solidFill>
                <a:latin typeface="Calibri"/>
                <a:ea typeface="Calibri"/>
                <a:cs typeface="Calibri"/>
                <a:sym typeface="Calibri"/>
              </a:rPr>
              <a:t>herramientas</a:t>
            </a:r>
            <a:r>
              <a:rPr lang="es-ES" sz="2600" b="0" i="0" u="none" strike="noStrike" cap="none" dirty="0">
                <a:solidFill>
                  <a:schemeClr val="dk1"/>
                </a:solidFill>
                <a:latin typeface="Calibri"/>
                <a:ea typeface="Calibri"/>
                <a:cs typeface="Calibri"/>
                <a:sym typeface="Calibri"/>
              </a:rPr>
              <a:t> que relacionan los </a:t>
            </a:r>
            <a:r>
              <a:rPr lang="es-ES" sz="2600" dirty="0">
                <a:solidFill>
                  <a:schemeClr val="dk1"/>
                </a:solidFill>
                <a:latin typeface="Calibri"/>
                <a:ea typeface="Calibri"/>
                <a:cs typeface="Calibri"/>
                <a:sym typeface="Calibri"/>
              </a:rPr>
              <a:t>eventos </a:t>
            </a:r>
            <a:r>
              <a:rPr lang="es-ES" sz="2600" b="0" i="0" u="none" strike="noStrike" cap="none" dirty="0">
                <a:solidFill>
                  <a:schemeClr val="dk1"/>
                </a:solidFill>
                <a:latin typeface="Calibri"/>
                <a:ea typeface="Calibri"/>
                <a:cs typeface="Calibri"/>
                <a:sym typeface="Calibri"/>
              </a:rPr>
              <a:t>de rendimiento con el consumo de potencia del procesador. </a:t>
            </a:r>
            <a:endParaRPr dirty="0"/>
          </a:p>
          <a:p>
            <a:pPr marL="571500" marR="0" lvl="0" indent="-406400" algn="just" rtl="0">
              <a:spcBef>
                <a:spcPts val="0"/>
              </a:spcBef>
              <a:spcAft>
                <a:spcPts val="0"/>
              </a:spcAft>
              <a:buClr>
                <a:schemeClr val="accent1"/>
              </a:buClr>
              <a:buSzPts val="2600"/>
              <a:buFont typeface="Arial"/>
              <a:buNone/>
            </a:pPr>
            <a:endParaRPr sz="2600"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dirty="0">
                <a:solidFill>
                  <a:schemeClr val="dk1"/>
                </a:solidFill>
                <a:latin typeface="Calibri"/>
                <a:ea typeface="Calibri"/>
                <a:cs typeface="Calibri"/>
                <a:sym typeface="Calibri"/>
              </a:rPr>
              <a:t>No obstante, hoy en día se desea utilizar procesadores de bajo consumo para el uso eficiente de los recursos. L</a:t>
            </a:r>
            <a:r>
              <a:rPr lang="es-ES" sz="2600" b="0" i="0" u="none" strike="noStrike" cap="none" dirty="0">
                <a:solidFill>
                  <a:schemeClr val="dk1"/>
                </a:solidFill>
                <a:latin typeface="Calibri"/>
                <a:ea typeface="Calibri"/>
                <a:cs typeface="Calibri"/>
                <a:sym typeface="Calibri"/>
              </a:rPr>
              <a:t>as placas de desarrollo embebido presentan esta característica pero no permiten monitorizar la potencia.</a:t>
            </a:r>
          </a:p>
          <a:p>
            <a:pPr marL="571500" indent="-571500" algn="just">
              <a:buClr>
                <a:schemeClr val="dk1"/>
              </a:buClr>
              <a:buSzPts val="2600"/>
              <a:buFont typeface="Arial"/>
              <a:buChar char="•"/>
            </a:pPr>
            <a:endParaRPr lang="es-ES" sz="2600"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dirty="0">
                <a:solidFill>
                  <a:schemeClr val="dk1"/>
                </a:solidFill>
                <a:latin typeface="Calibri"/>
                <a:cs typeface="Calibri"/>
                <a:sym typeface="Calibri"/>
              </a:rPr>
              <a:t>De acuerdo a lo anterior, el presente análisis se enfoca en el consumo energético de la placa de desarrollo Raspberry Pi.</a:t>
            </a:r>
            <a:endParaRPr dirty="0"/>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1"/>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a:solidFill>
                  <a:schemeClr val="accent1"/>
                </a:solidFill>
                <a:latin typeface="Calibri"/>
                <a:ea typeface="Calibri"/>
                <a:cs typeface="Calibri"/>
                <a:sym typeface="Calibri"/>
              </a:rPr>
              <a:t>Objetivo</a:t>
            </a:r>
            <a:endParaRPr/>
          </a:p>
        </p:txBody>
      </p:sp>
      <p:sp>
        <p:nvSpPr>
          <p:cNvPr id="282" name="Google Shape;282;p21"/>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283" name="Google Shape;283;p21"/>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284" name="Google Shape;284;p21"/>
          <p:cNvSpPr txBox="1"/>
          <p:nvPr/>
        </p:nvSpPr>
        <p:spPr>
          <a:xfrm>
            <a:off x="677335" y="1178505"/>
            <a:ext cx="8596668" cy="4749528"/>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Clr>
                <a:schemeClr val="accent1"/>
              </a:buClr>
              <a:buSzPts val="2600"/>
              <a:buFont typeface="Trebuchet MS"/>
              <a:buNone/>
            </a:pPr>
            <a:endParaRPr lang="es-AR" sz="2600" i="1" dirty="0">
              <a:solidFill>
                <a:schemeClr val="dk1"/>
              </a:solidFill>
              <a:latin typeface="Calibri"/>
              <a:ea typeface="Calibri"/>
              <a:cs typeface="Calibri"/>
              <a:sym typeface="Calibri"/>
            </a:endParaRPr>
          </a:p>
          <a:p>
            <a:pPr marL="0" marR="0" lvl="0" indent="0" algn="just" rtl="0">
              <a:spcBef>
                <a:spcPts val="0"/>
              </a:spcBef>
              <a:spcAft>
                <a:spcPts val="0"/>
              </a:spcAft>
              <a:buClr>
                <a:schemeClr val="accent1"/>
              </a:buClr>
              <a:buSzPts val="2600"/>
              <a:buFont typeface="Trebuchet MS"/>
              <a:buNone/>
            </a:pPr>
            <a:endParaRPr lang="es-AR" sz="2600" i="1" dirty="0">
              <a:solidFill>
                <a:schemeClr val="dk1"/>
              </a:solidFill>
              <a:latin typeface="Calibri"/>
              <a:ea typeface="Calibri"/>
              <a:cs typeface="Calibri"/>
              <a:sym typeface="Calibri"/>
            </a:endParaRPr>
          </a:p>
          <a:p>
            <a:pPr marL="0" marR="0" lvl="0" indent="0" algn="just" rtl="0">
              <a:spcBef>
                <a:spcPts val="0"/>
              </a:spcBef>
              <a:spcAft>
                <a:spcPts val="0"/>
              </a:spcAft>
              <a:buClr>
                <a:schemeClr val="accent1"/>
              </a:buClr>
              <a:buSzPts val="2600"/>
              <a:buFont typeface="Trebuchet MS"/>
              <a:buNone/>
            </a:pPr>
            <a:endParaRPr sz="2600" i="1" dirty="0">
              <a:solidFill>
                <a:schemeClr val="dk1"/>
              </a:solidFill>
              <a:latin typeface="Calibri"/>
              <a:ea typeface="Calibri"/>
              <a:cs typeface="Calibri"/>
              <a:sym typeface="Calibri"/>
            </a:endParaRPr>
          </a:p>
          <a:p>
            <a:pPr marL="0" marR="0" lvl="0" indent="0" algn="just" rtl="0">
              <a:spcBef>
                <a:spcPts val="0"/>
              </a:spcBef>
              <a:spcAft>
                <a:spcPts val="0"/>
              </a:spcAft>
              <a:buClr>
                <a:schemeClr val="accent1"/>
              </a:buClr>
              <a:buSzPts val="2600"/>
              <a:buFont typeface="Trebuchet MS"/>
              <a:buNone/>
            </a:pPr>
            <a:endParaRPr sz="2600" i="1" dirty="0">
              <a:solidFill>
                <a:schemeClr val="dk1"/>
              </a:solidFill>
              <a:latin typeface="Calibri"/>
              <a:ea typeface="Calibri"/>
              <a:cs typeface="Calibri"/>
              <a:sym typeface="Calibri"/>
            </a:endParaRPr>
          </a:p>
          <a:p>
            <a:pPr marL="571500" marR="0" lvl="0" indent="-571500" algn="just" rtl="0">
              <a:spcBef>
                <a:spcPts val="0"/>
              </a:spcBef>
              <a:spcAft>
                <a:spcPts val="0"/>
              </a:spcAft>
              <a:buClr>
                <a:schemeClr val="dk1"/>
              </a:buClr>
              <a:buSzPts val="2600"/>
              <a:buFont typeface="Arial"/>
              <a:buChar char="•"/>
            </a:pPr>
            <a:r>
              <a:rPr lang="es-ES" sz="2600" b="0" i="1" u="none" strike="noStrike" cap="none" dirty="0">
                <a:solidFill>
                  <a:schemeClr val="dk1"/>
                </a:solidFill>
                <a:latin typeface="Calibri"/>
                <a:ea typeface="Calibri"/>
                <a:cs typeface="Calibri"/>
                <a:sym typeface="Calibri"/>
              </a:rPr>
              <a:t>Diseñar un modelo estadístico de estimación de potencia online para la placa de desarrollo utilizando </a:t>
            </a:r>
            <a:r>
              <a:rPr lang="es-ES" sz="2600" i="1" dirty="0">
                <a:solidFill>
                  <a:schemeClr val="dk1"/>
                </a:solidFill>
                <a:latin typeface="Calibri"/>
                <a:ea typeface="Calibri"/>
                <a:cs typeface="Calibri"/>
                <a:sym typeface="Calibri"/>
              </a:rPr>
              <a:t>eventos </a:t>
            </a:r>
            <a:r>
              <a:rPr lang="es-ES" sz="2600" b="0" i="1" u="none" strike="noStrike" cap="none" dirty="0">
                <a:solidFill>
                  <a:schemeClr val="dk1"/>
                </a:solidFill>
                <a:latin typeface="Calibri"/>
                <a:ea typeface="Calibri"/>
                <a:cs typeface="Calibri"/>
                <a:sym typeface="Calibri"/>
              </a:rPr>
              <a:t>de rendimiento.</a:t>
            </a:r>
            <a:endParaRPr dirty="0"/>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a:p>
            <a:pPr marL="571500" marR="0" lvl="0" indent="-406400" algn="l" rtl="0">
              <a:spcBef>
                <a:spcPts val="0"/>
              </a:spcBef>
              <a:spcAft>
                <a:spcPts val="0"/>
              </a:spcAft>
              <a:buClr>
                <a:schemeClr val="accent1"/>
              </a:buClr>
              <a:buSzPts val="2600"/>
              <a:buFont typeface="Arial"/>
              <a:buNone/>
            </a:pPr>
            <a:endParaRPr sz="2600" b="0" i="0" u="none" strike="noStrike" cap="none" dirty="0">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25"/>
          <p:cNvSpPr txBox="1">
            <a:spLocks noGrp="1"/>
          </p:cNvSpPr>
          <p:nvPr>
            <p:ph type="title"/>
          </p:nvPr>
        </p:nvSpPr>
        <p:spPr>
          <a:xfrm>
            <a:off x="677335" y="53715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a:solidFill>
                  <a:schemeClr val="accent1"/>
                </a:solidFill>
                <a:latin typeface="Calibri"/>
                <a:ea typeface="Calibri"/>
                <a:cs typeface="Calibri"/>
                <a:sym typeface="Calibri"/>
              </a:rPr>
              <a:t>Metodología</a:t>
            </a:r>
            <a:endParaRPr/>
          </a:p>
        </p:txBody>
      </p:sp>
      <p:sp>
        <p:nvSpPr>
          <p:cNvPr id="320" name="Google Shape;320;p25"/>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21" name="Google Shape;321;p25"/>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22" name="Google Shape;322;p25"/>
          <p:cNvSpPr txBox="1"/>
          <p:nvPr/>
        </p:nvSpPr>
        <p:spPr>
          <a:xfrm>
            <a:off x="677335" y="1385414"/>
            <a:ext cx="8889600" cy="4749600"/>
          </a:xfrm>
          <a:prstGeom prst="rect">
            <a:avLst/>
          </a:prstGeom>
          <a:noFill/>
          <a:ln>
            <a:noFill/>
          </a:ln>
        </p:spPr>
        <p:txBody>
          <a:bodyPr spcFirstLastPara="1" wrap="square" lIns="91425" tIns="45700" rIns="91425" bIns="45700" anchor="t" anchorCtr="0">
            <a:noAutofit/>
          </a:bodyPr>
          <a:lstStyle/>
          <a:p>
            <a:pPr marL="571500" marR="0" lvl="0" indent="0" algn="l" rtl="0">
              <a:lnSpc>
                <a:spcPct val="90000"/>
              </a:lnSpc>
              <a:spcBef>
                <a:spcPts val="0"/>
              </a:spcBef>
              <a:spcAft>
                <a:spcPts val="0"/>
              </a:spcAft>
              <a:buNone/>
            </a:pPr>
            <a:endParaRPr sz="2600" b="1" dirty="0">
              <a:solidFill>
                <a:schemeClr val="dk1"/>
              </a:solidFill>
              <a:latin typeface="Calibri"/>
              <a:ea typeface="Calibri"/>
              <a:cs typeface="Calibri"/>
              <a:sym typeface="Calibri"/>
            </a:endParaRPr>
          </a:p>
        </p:txBody>
      </p:sp>
      <p:graphicFrame>
        <p:nvGraphicFramePr>
          <p:cNvPr id="5" name="Diagram 4"/>
          <p:cNvGraphicFramePr/>
          <p:nvPr>
            <p:extLst>
              <p:ext uri="{D42A27DB-BD31-4B8C-83A1-F6EECF244321}">
                <p14:modId xmlns:p14="http://schemas.microsoft.com/office/powerpoint/2010/main" val="239937015"/>
              </p:ext>
            </p:extLst>
          </p:nvPr>
        </p:nvGraphicFramePr>
        <p:xfrm>
          <a:off x="1967831" y="1266154"/>
          <a:ext cx="7306172" cy="48688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2"/>
          <p:cNvSpPr txBox="1">
            <a:spLocks noGrp="1"/>
          </p:cNvSpPr>
          <p:nvPr>
            <p:ph type="title"/>
          </p:nvPr>
        </p:nvSpPr>
        <p:spPr>
          <a:xfrm>
            <a:off x="677335" y="518105"/>
            <a:ext cx="8596668" cy="1320800"/>
          </a:xfrm>
          <a:prstGeom prst="rect">
            <a:avLst/>
          </a:prstGeom>
          <a:noFill/>
          <a:ln>
            <a:noFill/>
          </a:ln>
        </p:spPr>
        <p:txBody>
          <a:bodyPr spcFirstLastPara="1" wrap="square" lIns="91425" tIns="45700" rIns="91425" bIns="45700" anchor="t" anchorCtr="0">
            <a:noAutofit/>
          </a:bodyPr>
          <a:lstStyle/>
          <a:p>
            <a:pPr>
              <a:buSzPts val="4000"/>
            </a:pPr>
            <a:r>
              <a:rPr lang="es-AR" sz="4000" dirty="0">
                <a:latin typeface="Calibri" panose="020F0502020204030204" pitchFamily="34" charset="0"/>
                <a:cs typeface="Calibri" panose="020F0502020204030204" pitchFamily="34" charset="0"/>
              </a:rPr>
              <a:t>Selección de Arquitectura</a:t>
            </a:r>
            <a:endParaRPr dirty="0">
              <a:latin typeface="Calibri" panose="020F0502020204030204" pitchFamily="34" charset="0"/>
              <a:cs typeface="Calibri" panose="020F0502020204030204" pitchFamily="34" charset="0"/>
            </a:endParaRPr>
          </a:p>
        </p:txBody>
      </p:sp>
      <p:sp>
        <p:nvSpPr>
          <p:cNvPr id="291" name="Google Shape;291;p22"/>
          <p:cNvSpPr txBox="1">
            <a:spLocks noGrp="1"/>
          </p:cNvSpPr>
          <p:nvPr>
            <p:ph type="ftr" idx="11"/>
          </p:nvPr>
        </p:nvSpPr>
        <p:spPr>
          <a:xfrm>
            <a:off x="677335" y="6238504"/>
            <a:ext cx="6297612" cy="3651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292" name="Google Shape;292;p22"/>
          <p:cNvSpPr txBox="1"/>
          <p:nvPr/>
        </p:nvSpPr>
        <p:spPr>
          <a:xfrm>
            <a:off x="677335" y="1281995"/>
            <a:ext cx="8596668" cy="4749528"/>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293" name="Google Shape;293;p22"/>
          <p:cNvSpPr txBox="1"/>
          <p:nvPr/>
        </p:nvSpPr>
        <p:spPr>
          <a:xfrm>
            <a:off x="491100" y="1281950"/>
            <a:ext cx="9709500" cy="4749600"/>
          </a:xfrm>
          <a:prstGeom prst="rect">
            <a:avLst/>
          </a:prstGeom>
          <a:noFill/>
          <a:ln>
            <a:noFill/>
          </a:ln>
        </p:spPr>
        <p:txBody>
          <a:bodyPr spcFirstLastPara="1" wrap="square" lIns="91425" tIns="45700" rIns="91425" bIns="45700" anchor="t" anchorCtr="0">
            <a:noAutofit/>
          </a:bodyPr>
          <a:lstStyle/>
          <a:p>
            <a:pPr marL="3657600" marR="0" lvl="0" indent="457200" algn="l" rtl="0">
              <a:spcBef>
                <a:spcPts val="0"/>
              </a:spcBef>
              <a:spcAft>
                <a:spcPts val="0"/>
              </a:spcAft>
              <a:buNone/>
            </a:pPr>
            <a:r>
              <a:rPr lang="es-ES" sz="2600" b="1" dirty="0" err="1">
                <a:solidFill>
                  <a:schemeClr val="dk1"/>
                </a:solidFill>
                <a:latin typeface="Calibri"/>
                <a:ea typeface="Calibri"/>
                <a:cs typeface="Calibri"/>
                <a:sym typeface="Calibri"/>
              </a:rPr>
              <a:t>Raspberry</a:t>
            </a:r>
            <a:r>
              <a:rPr lang="es-ES" sz="2600" b="1" dirty="0">
                <a:solidFill>
                  <a:schemeClr val="dk1"/>
                </a:solidFill>
                <a:latin typeface="Calibri"/>
                <a:ea typeface="Calibri"/>
                <a:cs typeface="Calibri"/>
                <a:sym typeface="Calibri"/>
              </a:rPr>
              <a:t> Pi 3 - Modelo B</a:t>
            </a:r>
            <a:endParaRPr sz="2600" b="1" dirty="0">
              <a:solidFill>
                <a:schemeClr val="dk1"/>
              </a:solidFill>
              <a:latin typeface="Calibri"/>
              <a:ea typeface="Calibri"/>
              <a:cs typeface="Calibri"/>
              <a:sym typeface="Calibri"/>
            </a:endParaRPr>
          </a:p>
          <a:p>
            <a:pPr marL="4572000" marR="0" lvl="0" indent="457200" algn="l" rtl="0">
              <a:spcBef>
                <a:spcPts val="0"/>
              </a:spcBef>
              <a:spcAft>
                <a:spcPts val="0"/>
              </a:spcAft>
              <a:buNone/>
            </a:pPr>
            <a:endParaRPr sz="2600" b="1" dirty="0">
              <a:solidFill>
                <a:schemeClr val="dk1"/>
              </a:solidFill>
              <a:latin typeface="Calibri"/>
              <a:ea typeface="Calibri"/>
              <a:cs typeface="Calibri"/>
              <a:sym typeface="Calibri"/>
            </a:endParaRPr>
          </a:p>
          <a:p>
            <a:pPr marL="41148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Procesador </a:t>
            </a:r>
            <a:r>
              <a:rPr lang="es-ES" sz="2600" dirty="0" err="1">
                <a:solidFill>
                  <a:schemeClr val="dk1"/>
                </a:solidFill>
                <a:latin typeface="Calibri"/>
                <a:ea typeface="Calibri"/>
                <a:cs typeface="Calibri"/>
                <a:sym typeface="Calibri"/>
              </a:rPr>
              <a:t>Cortex</a:t>
            </a:r>
            <a:r>
              <a:rPr lang="es-ES" sz="2600" dirty="0">
                <a:solidFill>
                  <a:schemeClr val="dk1"/>
                </a:solidFill>
                <a:latin typeface="Calibri"/>
                <a:ea typeface="Calibri"/>
                <a:cs typeface="Calibri"/>
                <a:sym typeface="Calibri"/>
              </a:rPr>
              <a:t> A-53 - 4 </a:t>
            </a:r>
            <a:r>
              <a:rPr lang="es-ES" sz="2600" dirty="0" err="1">
                <a:solidFill>
                  <a:schemeClr val="dk1"/>
                </a:solidFill>
                <a:latin typeface="Calibri"/>
                <a:ea typeface="Calibri"/>
                <a:cs typeface="Calibri"/>
                <a:sym typeface="Calibri"/>
              </a:rPr>
              <a:t>Cores</a:t>
            </a:r>
            <a:r>
              <a:rPr lang="es-ES" sz="2600" dirty="0">
                <a:solidFill>
                  <a:schemeClr val="dk1"/>
                </a:solidFill>
                <a:latin typeface="Calibri"/>
                <a:ea typeface="Calibri"/>
                <a:cs typeface="Calibri"/>
                <a:sym typeface="Calibri"/>
              </a:rPr>
              <a:t> (64 bits) a 1.4 </a:t>
            </a:r>
            <a:r>
              <a:rPr lang="es-ES" sz="2600" dirty="0" err="1">
                <a:solidFill>
                  <a:schemeClr val="dk1"/>
                </a:solidFill>
                <a:latin typeface="Calibri"/>
                <a:ea typeface="Calibri"/>
                <a:cs typeface="Calibri"/>
                <a:sym typeface="Calibri"/>
              </a:rPr>
              <a:t>Ghz</a:t>
            </a:r>
            <a:endParaRPr sz="2600" dirty="0">
              <a:solidFill>
                <a:schemeClr val="dk1"/>
              </a:solidFill>
              <a:latin typeface="Calibri"/>
              <a:ea typeface="Calibri"/>
              <a:cs typeface="Calibri"/>
              <a:sym typeface="Calibri"/>
            </a:endParaRPr>
          </a:p>
          <a:p>
            <a:pPr marL="7772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1148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Memoria SDRAM 1 GB.</a:t>
            </a:r>
            <a:endParaRPr sz="2600" dirty="0">
              <a:solidFill>
                <a:schemeClr val="dk1"/>
              </a:solidFill>
              <a:latin typeface="Calibri"/>
              <a:ea typeface="Calibri"/>
              <a:cs typeface="Calibri"/>
              <a:sym typeface="Calibri"/>
            </a:endParaRPr>
          </a:p>
          <a:p>
            <a:pPr marL="7772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1148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GPU </a:t>
            </a:r>
            <a:r>
              <a:rPr lang="es-ES" sz="2600" dirty="0" err="1">
                <a:solidFill>
                  <a:schemeClr val="dk1"/>
                </a:solidFill>
                <a:latin typeface="Calibri"/>
                <a:ea typeface="Calibri"/>
                <a:cs typeface="Calibri"/>
                <a:sym typeface="Calibri"/>
              </a:rPr>
              <a:t>VideoCore</a:t>
            </a:r>
            <a:r>
              <a:rPr lang="es-ES" sz="2600" dirty="0">
                <a:solidFill>
                  <a:schemeClr val="dk1"/>
                </a:solidFill>
                <a:latin typeface="Calibri"/>
                <a:ea typeface="Calibri"/>
                <a:cs typeface="Calibri"/>
                <a:sym typeface="Calibri"/>
              </a:rPr>
              <a:t> IV a 400 </a:t>
            </a:r>
            <a:r>
              <a:rPr lang="es-ES" sz="2600" dirty="0" err="1">
                <a:solidFill>
                  <a:schemeClr val="dk1"/>
                </a:solidFill>
                <a:latin typeface="Calibri"/>
                <a:ea typeface="Calibri"/>
                <a:cs typeface="Calibri"/>
                <a:sym typeface="Calibri"/>
              </a:rPr>
              <a:t>Mhz</a:t>
            </a:r>
            <a:r>
              <a:rPr lang="es-ES" sz="2600" dirty="0">
                <a:solidFill>
                  <a:schemeClr val="dk1"/>
                </a:solidFill>
                <a:latin typeface="Calibri"/>
                <a:ea typeface="Calibri"/>
                <a:cs typeface="Calibri"/>
                <a:sym typeface="Calibri"/>
              </a:rPr>
              <a:t>.</a:t>
            </a:r>
            <a:endParaRPr sz="2600" dirty="0">
              <a:solidFill>
                <a:schemeClr val="dk1"/>
              </a:solidFill>
              <a:latin typeface="Calibri"/>
              <a:ea typeface="Calibri"/>
              <a:cs typeface="Calibri"/>
              <a:sym typeface="Calibri"/>
            </a:endParaRPr>
          </a:p>
          <a:p>
            <a:pPr marL="7772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1148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Conectividad inalámbrica y cableada.</a:t>
            </a:r>
            <a:endParaRPr sz="2600" dirty="0">
              <a:solidFill>
                <a:schemeClr val="dk1"/>
              </a:solidFill>
              <a:latin typeface="Calibri"/>
              <a:ea typeface="Calibri"/>
              <a:cs typeface="Calibri"/>
              <a:sym typeface="Calibri"/>
            </a:endParaRPr>
          </a:p>
          <a:p>
            <a:pPr marL="7772400" marR="0" lvl="0" indent="0" algn="l" rtl="0">
              <a:spcBef>
                <a:spcPts val="0"/>
              </a:spcBef>
              <a:spcAft>
                <a:spcPts val="0"/>
              </a:spcAft>
              <a:buNone/>
            </a:pPr>
            <a:endParaRPr sz="2600" dirty="0">
              <a:solidFill>
                <a:schemeClr val="dk1"/>
              </a:solidFill>
              <a:latin typeface="Calibri"/>
              <a:ea typeface="Calibri"/>
              <a:cs typeface="Calibri"/>
              <a:sym typeface="Calibri"/>
            </a:endParaRPr>
          </a:p>
          <a:p>
            <a:pPr marL="4114800" marR="0" lvl="0" indent="-393700" algn="l" rtl="0">
              <a:spcBef>
                <a:spcPts val="0"/>
              </a:spcBef>
              <a:spcAft>
                <a:spcPts val="0"/>
              </a:spcAft>
              <a:buClr>
                <a:schemeClr val="dk1"/>
              </a:buClr>
              <a:buSzPts val="2600"/>
              <a:buFont typeface="Calibri"/>
              <a:buChar char="●"/>
            </a:pPr>
            <a:r>
              <a:rPr lang="es-ES" sz="2600" dirty="0">
                <a:solidFill>
                  <a:schemeClr val="dk1"/>
                </a:solidFill>
                <a:latin typeface="Calibri"/>
                <a:ea typeface="Calibri"/>
                <a:cs typeface="Calibri"/>
                <a:sym typeface="Calibri"/>
              </a:rPr>
              <a:t>Sistema operativo </a:t>
            </a:r>
            <a:r>
              <a:rPr lang="es-ES" sz="2600" dirty="0" err="1">
                <a:solidFill>
                  <a:schemeClr val="dk1"/>
                </a:solidFill>
                <a:latin typeface="Calibri"/>
                <a:ea typeface="Calibri"/>
                <a:cs typeface="Calibri"/>
                <a:sym typeface="Calibri"/>
              </a:rPr>
              <a:t>Raspbian</a:t>
            </a:r>
            <a:r>
              <a:rPr lang="es-ES" sz="2600" dirty="0">
                <a:solidFill>
                  <a:schemeClr val="dk1"/>
                </a:solidFill>
                <a:latin typeface="Calibri"/>
                <a:ea typeface="Calibri"/>
                <a:cs typeface="Calibri"/>
                <a:sym typeface="Calibri"/>
              </a:rPr>
              <a:t> 8.</a:t>
            </a:r>
            <a:endParaRPr sz="2600" dirty="0">
              <a:solidFill>
                <a:schemeClr val="dk1"/>
              </a:solidFill>
              <a:latin typeface="Calibri"/>
              <a:ea typeface="Calibri"/>
              <a:cs typeface="Calibri"/>
              <a:sym typeface="Calibri"/>
            </a:endParaRPr>
          </a:p>
          <a:p>
            <a:pPr marL="0" marR="0" lvl="0" indent="0" algn="l" rtl="0">
              <a:spcBef>
                <a:spcPts val="0"/>
              </a:spcBef>
              <a:spcAft>
                <a:spcPts val="0"/>
              </a:spcAft>
              <a:buNone/>
            </a:pPr>
            <a:r>
              <a:rPr lang="es-ES" sz="2600" b="0" i="1" u="none" strike="noStrike" cap="none" dirty="0">
                <a:solidFill>
                  <a:schemeClr val="dk1"/>
                </a:solidFill>
                <a:latin typeface="Calibri"/>
                <a:ea typeface="Calibri"/>
                <a:cs typeface="Calibri"/>
                <a:sym typeface="Calibri"/>
              </a:rPr>
              <a:t> </a:t>
            </a:r>
            <a:endParaRPr sz="2600" b="0" u="none" strike="noStrike" cap="none" dirty="0">
              <a:solidFill>
                <a:schemeClr val="dk1"/>
              </a:solidFill>
              <a:latin typeface="Calibri"/>
              <a:ea typeface="Calibri"/>
              <a:cs typeface="Calibri"/>
              <a:sym typeface="Calibri"/>
            </a:endParaRPr>
          </a:p>
        </p:txBody>
      </p:sp>
      <p:pic>
        <p:nvPicPr>
          <p:cNvPr id="294" name="Google Shape;294;p22"/>
          <p:cNvPicPr preferRelativeResize="0"/>
          <p:nvPr/>
        </p:nvPicPr>
        <p:blipFill>
          <a:blip r:embed="rId3">
            <a:alphaModFix/>
          </a:blip>
          <a:stretch>
            <a:fillRect/>
          </a:stretch>
        </p:blipFill>
        <p:spPr>
          <a:xfrm>
            <a:off x="677335" y="1281950"/>
            <a:ext cx="3420739" cy="4869115"/>
          </a:xfrm>
          <a:prstGeom prst="rect">
            <a:avLst/>
          </a:prstGeom>
          <a:noFill/>
          <a:ln>
            <a:noFill/>
          </a:ln>
        </p:spPr>
      </p:pic>
      <p:graphicFrame>
        <p:nvGraphicFramePr>
          <p:cNvPr id="9" name="Diagram 8"/>
          <p:cNvGraphicFramePr/>
          <p:nvPr>
            <p:extLst>
              <p:ext uri="{D42A27DB-BD31-4B8C-83A1-F6EECF244321}">
                <p14:modId xmlns:p14="http://schemas.microsoft.com/office/powerpoint/2010/main" val="3078451899"/>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3"/>
          <p:cNvSpPr txBox="1">
            <a:spLocks noGrp="1"/>
          </p:cNvSpPr>
          <p:nvPr>
            <p:ph type="title"/>
          </p:nvPr>
        </p:nvSpPr>
        <p:spPr>
          <a:xfrm>
            <a:off x="677335" y="518105"/>
            <a:ext cx="8596800" cy="1320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accent1"/>
              </a:buClr>
              <a:buSzPts val="4000"/>
              <a:buFont typeface="Calibri"/>
              <a:buNone/>
            </a:pPr>
            <a:r>
              <a:rPr lang="es-ES" sz="4000" b="0" i="0" u="none" strike="noStrike" cap="none" dirty="0">
                <a:solidFill>
                  <a:schemeClr val="accent1"/>
                </a:solidFill>
                <a:latin typeface="Calibri"/>
                <a:ea typeface="Calibri"/>
                <a:cs typeface="Calibri"/>
                <a:sym typeface="Calibri"/>
              </a:rPr>
              <a:t>Arquitectura - </a:t>
            </a:r>
            <a:r>
              <a:rPr lang="es-ES" sz="4000" dirty="0">
                <a:latin typeface="Calibri"/>
                <a:ea typeface="Calibri"/>
                <a:cs typeface="Calibri"/>
                <a:sym typeface="Calibri"/>
              </a:rPr>
              <a:t>Contadores</a:t>
            </a:r>
            <a:endParaRPr dirty="0"/>
          </a:p>
        </p:txBody>
      </p:sp>
      <p:sp>
        <p:nvSpPr>
          <p:cNvPr id="301" name="Google Shape;301;p23"/>
          <p:cNvSpPr txBox="1">
            <a:spLocks noGrp="1"/>
          </p:cNvSpPr>
          <p:nvPr>
            <p:ph type="ftr" idx="11"/>
          </p:nvPr>
        </p:nvSpPr>
        <p:spPr>
          <a:xfrm>
            <a:off x="677335" y="6238504"/>
            <a:ext cx="6297600" cy="36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s-ES" sz="1800" b="0" i="0" u="none" strike="noStrike" cap="none">
                <a:solidFill>
                  <a:srgbClr val="7F7F7F"/>
                </a:solidFill>
                <a:latin typeface="Calibri"/>
                <a:ea typeface="Calibri"/>
                <a:cs typeface="Calibri"/>
                <a:sym typeface="Calibri"/>
              </a:rPr>
              <a:t>Leandro Libutti</a:t>
            </a:r>
            <a:endParaRPr sz="1800" b="0" i="0" u="none" strike="noStrike" cap="none">
              <a:solidFill>
                <a:srgbClr val="7F7F7F"/>
              </a:solidFill>
              <a:latin typeface="Calibri"/>
              <a:ea typeface="Calibri"/>
              <a:cs typeface="Calibri"/>
              <a:sym typeface="Calibri"/>
            </a:endParaRPr>
          </a:p>
        </p:txBody>
      </p:sp>
      <p:sp>
        <p:nvSpPr>
          <p:cNvPr id="302" name="Google Shape;302;p23"/>
          <p:cNvSpPr txBox="1"/>
          <p:nvPr/>
        </p:nvSpPr>
        <p:spPr>
          <a:xfrm>
            <a:off x="677335" y="1281995"/>
            <a:ext cx="8596800" cy="4749600"/>
          </a:xfrm>
          <a:prstGeom prst="rect">
            <a:avLst/>
          </a:prstGeom>
          <a:noFill/>
          <a:ln>
            <a:noFill/>
          </a:ln>
        </p:spPr>
        <p:txBody>
          <a:bodyPr spcFirstLastPara="1" wrap="square" lIns="91425" tIns="45700" rIns="91425" bIns="45700" anchor="t" anchorCtr="0">
            <a:noAutofit/>
          </a:bodyPr>
          <a:lstStyle/>
          <a:p>
            <a:pPr marL="571500" marR="0" lvl="0" indent="-393700" algn="l" rtl="0">
              <a:spcBef>
                <a:spcPts val="0"/>
              </a:spcBef>
              <a:spcAft>
                <a:spcPts val="0"/>
              </a:spcAft>
              <a:buClr>
                <a:schemeClr val="accent1"/>
              </a:buClr>
              <a:buSzPts val="2800"/>
              <a:buFont typeface="Arial"/>
              <a:buNone/>
            </a:pPr>
            <a:endParaRPr sz="2800" b="0" i="0" u="none" strike="noStrike" cap="none">
              <a:solidFill>
                <a:schemeClr val="accent1"/>
              </a:solidFill>
              <a:latin typeface="Calibri"/>
              <a:ea typeface="Calibri"/>
              <a:cs typeface="Calibri"/>
              <a:sym typeface="Calibri"/>
            </a:endParaRPr>
          </a:p>
        </p:txBody>
      </p:sp>
      <p:sp>
        <p:nvSpPr>
          <p:cNvPr id="303" name="Google Shape;303;p23"/>
          <p:cNvSpPr txBox="1"/>
          <p:nvPr/>
        </p:nvSpPr>
        <p:spPr>
          <a:xfrm>
            <a:off x="459014" y="1281995"/>
            <a:ext cx="11209800" cy="4749600"/>
          </a:xfrm>
          <a:prstGeom prst="rect">
            <a:avLst/>
          </a:prstGeom>
          <a:noFill/>
          <a:ln>
            <a:noFill/>
          </a:ln>
        </p:spPr>
        <p:txBody>
          <a:bodyPr spcFirstLastPara="1" wrap="square" lIns="91425" tIns="45700" rIns="91425" bIns="45700" anchor="t" anchorCtr="0">
            <a:noAutofit/>
          </a:bodyPr>
          <a:lstStyle/>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Procesador ARM Cortex-A53 presenta 6 contadores de </a:t>
            </a:r>
            <a:endParaRPr sz="2600">
              <a:solidFill>
                <a:schemeClr val="dk1"/>
              </a:solidFill>
              <a:latin typeface="Calibri"/>
              <a:ea typeface="Calibri"/>
              <a:cs typeface="Calibri"/>
              <a:sym typeface="Calibri"/>
            </a:endParaRPr>
          </a:p>
          <a:p>
            <a:pPr marL="457200" marR="0" lvl="0" indent="0" algn="l" rtl="0">
              <a:spcBef>
                <a:spcPts val="0"/>
              </a:spcBef>
              <a:spcAft>
                <a:spcPts val="0"/>
              </a:spcAft>
              <a:buNone/>
            </a:pPr>
            <a:r>
              <a:rPr lang="es-ES" sz="2600">
                <a:solidFill>
                  <a:schemeClr val="dk1"/>
                </a:solidFill>
                <a:latin typeface="Calibri"/>
                <a:ea typeface="Calibri"/>
                <a:cs typeface="Calibri"/>
                <a:sym typeface="Calibri"/>
              </a:rPr>
              <a:t>hardware.</a:t>
            </a:r>
            <a:endParaRPr sz="2600">
              <a:solidFill>
                <a:schemeClr val="dk1"/>
              </a:solidFill>
              <a:latin typeface="Calibri"/>
              <a:ea typeface="Calibri"/>
              <a:cs typeface="Calibri"/>
              <a:sym typeface="Calibri"/>
            </a:endParaRPr>
          </a:p>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Permiten monitorear los distintos eventos disponibles en el chip.</a:t>
            </a:r>
            <a:endParaRPr sz="2600">
              <a:solidFill>
                <a:schemeClr val="dk1"/>
              </a:solidFill>
              <a:latin typeface="Calibri"/>
              <a:ea typeface="Calibri"/>
              <a:cs typeface="Calibri"/>
              <a:sym typeface="Calibri"/>
            </a:endParaRPr>
          </a:p>
          <a:p>
            <a:pPr marL="457200" marR="0" lvl="0" indent="0" algn="l" rtl="0">
              <a:spcBef>
                <a:spcPts val="0"/>
              </a:spcBef>
              <a:spcAft>
                <a:spcPts val="0"/>
              </a:spcAft>
              <a:buNone/>
            </a:pPr>
            <a:endParaRPr sz="2600">
              <a:solidFill>
                <a:schemeClr val="dk1"/>
              </a:solidFill>
              <a:latin typeface="Calibri"/>
              <a:ea typeface="Calibri"/>
              <a:cs typeface="Calibri"/>
              <a:sym typeface="Calibri"/>
            </a:endParaRPr>
          </a:p>
          <a:p>
            <a:pPr marL="457200" marR="0" lvl="0" indent="-393700" algn="l" rtl="0">
              <a:spcBef>
                <a:spcPts val="0"/>
              </a:spcBef>
              <a:spcAft>
                <a:spcPts val="0"/>
              </a:spcAft>
              <a:buClr>
                <a:schemeClr val="dk1"/>
              </a:buClr>
              <a:buSzPts val="2600"/>
              <a:buFont typeface="Calibri"/>
              <a:buChar char="●"/>
            </a:pPr>
            <a:r>
              <a:rPr lang="es-ES" sz="2600">
                <a:solidFill>
                  <a:schemeClr val="dk1"/>
                </a:solidFill>
                <a:latin typeface="Calibri"/>
                <a:ea typeface="Calibri"/>
                <a:cs typeface="Calibri"/>
                <a:sym typeface="Calibri"/>
              </a:rPr>
              <a:t>Eventos disponibles..</a:t>
            </a: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2600">
              <a:solidFill>
                <a:schemeClr val="dk1"/>
              </a:solidFill>
              <a:latin typeface="Calibri"/>
              <a:ea typeface="Calibri"/>
              <a:cs typeface="Calibri"/>
              <a:sym typeface="Calibri"/>
            </a:endParaRPr>
          </a:p>
          <a:p>
            <a:pPr marL="0" marR="0" lvl="0" indent="0" algn="l" rtl="0">
              <a:spcBef>
                <a:spcPts val="0"/>
              </a:spcBef>
              <a:spcAft>
                <a:spcPts val="0"/>
              </a:spcAft>
              <a:buNone/>
            </a:pPr>
            <a:r>
              <a:rPr lang="es-ES" sz="2600" b="0" i="1" u="none" strike="noStrike" cap="none">
                <a:solidFill>
                  <a:schemeClr val="dk1"/>
                </a:solidFill>
                <a:latin typeface="Calibri"/>
                <a:ea typeface="Calibri"/>
                <a:cs typeface="Calibri"/>
                <a:sym typeface="Calibri"/>
              </a:rPr>
              <a:t> </a:t>
            </a:r>
            <a:endParaRPr sz="2600" b="0" u="none" strike="noStrike" cap="none">
              <a:solidFill>
                <a:schemeClr val="dk1"/>
              </a:solidFill>
              <a:latin typeface="Calibri"/>
              <a:ea typeface="Calibri"/>
              <a:cs typeface="Calibri"/>
              <a:sym typeface="Calibri"/>
            </a:endParaRPr>
          </a:p>
        </p:txBody>
      </p:sp>
      <p:graphicFrame>
        <p:nvGraphicFramePr>
          <p:cNvPr id="7" name="Diagram 6"/>
          <p:cNvGraphicFramePr/>
          <p:nvPr>
            <p:extLst>
              <p:ext uri="{D42A27DB-BD31-4B8C-83A1-F6EECF244321}">
                <p14:modId xmlns:p14="http://schemas.microsoft.com/office/powerpoint/2010/main" val="1773291965"/>
              </p:ext>
            </p:extLst>
          </p:nvPr>
        </p:nvGraphicFramePr>
        <p:xfrm>
          <a:off x="9638904" y="186671"/>
          <a:ext cx="2809652" cy="24119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timing>
    <p:tnLst>
      <p:par>
        <p:cTn id="1" dur="indefinite" restart="never" nodeType="tmRoot"/>
      </p:par>
    </p:tnLst>
  </p:timing>
</p:sld>
</file>

<file path=ppt/theme/theme1.xml><?xml version="1.0" encoding="utf-8"?>
<a:theme xmlns:a="http://schemas.openxmlformats.org/drawingml/2006/main" name="Faceta">
  <a:themeElements>
    <a:clrScheme name="CACIC2017">
      <a:dk1>
        <a:srgbClr val="000000"/>
      </a:dk1>
      <a:lt1>
        <a:srgbClr val="FFFFFF"/>
      </a:lt1>
      <a:dk2>
        <a:srgbClr val="44546A"/>
      </a:dk2>
      <a:lt2>
        <a:srgbClr val="E7E6E6"/>
      </a:lt2>
      <a:accent1>
        <a:srgbClr val="8F3031"/>
      </a:accent1>
      <a:accent2>
        <a:srgbClr val="8A8A8A"/>
      </a:accent2>
      <a:accent3>
        <a:srgbClr val="A5A5A5"/>
      </a:accent3>
      <a:accent4>
        <a:srgbClr val="FF3300"/>
      </a:accent4>
      <a:accent5>
        <a:srgbClr val="800000"/>
      </a:accent5>
      <a:accent6>
        <a:srgbClr val="0C0C0C"/>
      </a:accent6>
      <a:hlink>
        <a:srgbClr val="2F5496"/>
      </a:hlink>
      <a:folHlink>
        <a:srgbClr val="00206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DiamondGrid">
      <a:dk1>
        <a:srgbClr val="2D2E2D"/>
      </a:dk1>
      <a:lt1>
        <a:srgbClr val="FFFFFF"/>
      </a:lt1>
      <a:dk2>
        <a:srgbClr val="000000"/>
      </a:dk2>
      <a:lt2>
        <a:srgbClr val="EAEAEA"/>
      </a:lt2>
      <a:accent1>
        <a:srgbClr val="D15A3E"/>
      </a:accent1>
      <a:accent2>
        <a:srgbClr val="B2B2B2"/>
      </a:accent2>
      <a:accent3>
        <a:srgbClr val="4F91A1"/>
      </a:accent3>
      <a:accent4>
        <a:srgbClr val="F0BA34"/>
      </a:accent4>
      <a:accent5>
        <a:srgbClr val="AEB733"/>
      </a:accent5>
      <a:accent6>
        <a:srgbClr val="926397"/>
      </a:accent6>
      <a:hlink>
        <a:srgbClr val="4F91A1"/>
      </a:hlink>
      <a:folHlink>
        <a:srgbClr val="808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900</TotalTime>
  <Words>4201</Words>
  <Application>Microsoft Office PowerPoint</Application>
  <PresentationFormat>Widescreen</PresentationFormat>
  <Paragraphs>752</Paragraphs>
  <Slides>46</Slides>
  <Notes>45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Arial</vt:lpstr>
      <vt:lpstr>Calibri</vt:lpstr>
      <vt:lpstr>Noto Sans Symbols</vt:lpstr>
      <vt:lpstr>Trebuchet MS</vt:lpstr>
      <vt:lpstr>Faceta</vt:lpstr>
      <vt:lpstr>Modelado estadístico de potencia usando contadores de rendimiento sobre Raspberry Pi</vt:lpstr>
      <vt:lpstr>Agenda</vt:lpstr>
      <vt:lpstr>Contexto</vt:lpstr>
      <vt:lpstr>Motivación</vt:lpstr>
      <vt:lpstr>Motivación</vt:lpstr>
      <vt:lpstr>Objetivo</vt:lpstr>
      <vt:lpstr>Metodología</vt:lpstr>
      <vt:lpstr>Selección de Arquitectura</vt:lpstr>
      <vt:lpstr>Arquitectura - Contadores</vt:lpstr>
      <vt:lpstr>Arquitectura - Eventos </vt:lpstr>
      <vt:lpstr>Selección de Aplicaciones </vt:lpstr>
      <vt:lpstr>Evaluación de Potencia Real</vt:lpstr>
      <vt:lpstr>Selección de Modelo Estadístico</vt:lpstr>
      <vt:lpstr>Selección de Eventos</vt:lpstr>
      <vt:lpstr>Selección de Eventos</vt:lpstr>
      <vt:lpstr>Selección de Eventos</vt:lpstr>
      <vt:lpstr>Selección de Eventos</vt:lpstr>
      <vt:lpstr>Selección de Eventos</vt:lpstr>
      <vt:lpstr>Selección de Eventos</vt:lpstr>
      <vt:lpstr>Selección de Eventos</vt:lpstr>
      <vt:lpstr>Selección de Eventos</vt:lpstr>
      <vt:lpstr>Selección de Eventos</vt:lpstr>
      <vt:lpstr>Selección de Eventos</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Validación del Modelo</vt:lpstr>
      <vt:lpstr>Conclusiones </vt:lpstr>
      <vt:lpstr>Trabajos Futuros</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Modelado estadístico de potencia usando contadores de rendimiento sobre Raspberry Pi</dc:title>
  <dc:creator>Leandro</dc:creator>
  <cp:lastModifiedBy>Leandro Libutti</cp:lastModifiedBy>
  <cp:revision>69</cp:revision>
  <dcterms:modified xsi:type="dcterms:W3CDTF">2018-10-08T14:03:55Z</dcterms:modified>
</cp:coreProperties>
</file>